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8" r:id="rId4"/>
    <p:sldMasterId id="2147483683" r:id="rId5"/>
    <p:sldMasterId id="2147483690" r:id="rId6"/>
  </p:sldMasterIdLst>
  <p:notesMasterIdLst>
    <p:notesMasterId r:id="rId13"/>
  </p:notesMasterIdLst>
  <p:sldIdLst>
    <p:sldId id="258" r:id="rId7"/>
    <p:sldId id="274" r:id="rId8"/>
    <p:sldId id="281" r:id="rId9"/>
    <p:sldId id="279" r:id="rId10"/>
    <p:sldId id="280" r:id="rId11"/>
    <p:sldId id="282" r:id="rId12"/>
  </p:sldIdLst>
  <p:sldSz cx="24387175" cy="1371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76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DFF"/>
    <a:srgbClr val="50E6FF"/>
    <a:srgbClr val="017BCE"/>
    <a:srgbClr val="0189CF"/>
    <a:srgbClr val="250657"/>
    <a:srgbClr val="163450"/>
    <a:srgbClr val="D83A01"/>
    <a:srgbClr val="8661C6"/>
    <a:srgbClr val="243A5F"/>
    <a:srgbClr val="F04F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900971-D86D-441D-866E-7BEF34E29AC3}" v="8" dt="2022-05-27T12:32:08.211"/>
    <p1510:client id="{C3EB9ABA-5B08-4EE2-AD53-EEFEC908DE5C}" v="1" dt="2022-05-27T19:28:52.8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11"/>
    <p:restoredTop sz="60908" autoAdjust="0"/>
  </p:normalViewPr>
  <p:slideViewPr>
    <p:cSldViewPr snapToGrid="0" snapToObjects="1" showGuides="1">
      <p:cViewPr>
        <p:scale>
          <a:sx n="33" d="100"/>
          <a:sy n="33" d="100"/>
        </p:scale>
        <p:origin x="1110" y="33"/>
      </p:cViewPr>
      <p:guideLst>
        <p:guide orient="horz" pos="4320"/>
        <p:guide pos="7681"/>
      </p:guideLst>
    </p:cSldViewPr>
  </p:slideViewPr>
  <p:notesTextViewPr>
    <p:cViewPr>
      <p:scale>
        <a:sx n="55" d="100"/>
        <a:sy n="5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customXml" Target="../customXml/item3.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4.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eleze Diko" userId="345de699-f35d-40ff-bb24-ede3ec5039e8" providerId="ADAL" clId="{5D900971-D86D-441D-866E-7BEF34E29AC3}"/>
    <pc:docChg chg="undo custSel modSld">
      <pc:chgData name="Someleze Diko" userId="345de699-f35d-40ff-bb24-ede3ec5039e8" providerId="ADAL" clId="{5D900971-D86D-441D-866E-7BEF34E29AC3}" dt="2022-05-27T12:33:38.978" v="26" actId="404"/>
      <pc:docMkLst>
        <pc:docMk/>
      </pc:docMkLst>
      <pc:sldChg chg="modSp mod">
        <pc:chgData name="Someleze Diko" userId="345de699-f35d-40ff-bb24-ede3ec5039e8" providerId="ADAL" clId="{5D900971-D86D-441D-866E-7BEF34E29AC3}" dt="2022-05-27T12:32:50.875" v="24" actId="404"/>
        <pc:sldMkLst>
          <pc:docMk/>
          <pc:sldMk cId="2584350509" sldId="274"/>
        </pc:sldMkLst>
        <pc:spChg chg="mod">
          <ac:chgData name="Someleze Diko" userId="345de699-f35d-40ff-bb24-ede3ec5039e8" providerId="ADAL" clId="{5D900971-D86D-441D-866E-7BEF34E29AC3}" dt="2022-05-27T12:32:50.875" v="24" actId="404"/>
          <ac:spMkLst>
            <pc:docMk/>
            <pc:sldMk cId="2584350509" sldId="274"/>
            <ac:spMk id="2" creationId="{F7D8AFB0-0E89-592D-9EBA-0BE1FA6F8211}"/>
          </ac:spMkLst>
        </pc:spChg>
        <pc:graphicFrameChg chg="mod modGraphic">
          <ac:chgData name="Someleze Diko" userId="345de699-f35d-40ff-bb24-ede3ec5039e8" providerId="ADAL" clId="{5D900971-D86D-441D-866E-7BEF34E29AC3}" dt="2022-05-27T12:31:49.498" v="15" actId="404"/>
          <ac:graphicFrameMkLst>
            <pc:docMk/>
            <pc:sldMk cId="2584350509" sldId="274"/>
            <ac:graphicFrameMk id="8" creationId="{4582F962-EBE6-507C-1991-362C0A2295FC}"/>
          </ac:graphicFrameMkLst>
        </pc:graphicFrameChg>
      </pc:sldChg>
      <pc:sldChg chg="modSp mod">
        <pc:chgData name="Someleze Diko" userId="345de699-f35d-40ff-bb24-ede3ec5039e8" providerId="ADAL" clId="{5D900971-D86D-441D-866E-7BEF34E29AC3}" dt="2022-05-27T12:32:26.723" v="20" actId="1076"/>
        <pc:sldMkLst>
          <pc:docMk/>
          <pc:sldMk cId="1615747080" sldId="281"/>
        </pc:sldMkLst>
        <pc:spChg chg="mod">
          <ac:chgData name="Someleze Diko" userId="345de699-f35d-40ff-bb24-ede3ec5039e8" providerId="ADAL" clId="{5D900971-D86D-441D-866E-7BEF34E29AC3}" dt="2022-05-27T12:32:26.723" v="20" actId="1076"/>
          <ac:spMkLst>
            <pc:docMk/>
            <pc:sldMk cId="1615747080" sldId="281"/>
            <ac:spMk id="2" creationId="{F7D8AFB0-0E89-592D-9EBA-0BE1FA6F8211}"/>
          </ac:spMkLst>
        </pc:spChg>
        <pc:graphicFrameChg chg="mod modGraphic">
          <ac:chgData name="Someleze Diko" userId="345de699-f35d-40ff-bb24-ede3ec5039e8" providerId="ADAL" clId="{5D900971-D86D-441D-866E-7BEF34E29AC3}" dt="2022-05-27T12:32:10.068" v="17" actId="404"/>
          <ac:graphicFrameMkLst>
            <pc:docMk/>
            <pc:sldMk cId="1615747080" sldId="281"/>
            <ac:graphicFrameMk id="3" creationId="{05EF2131-F15E-1FE8-8557-18C8C19C2C62}"/>
          </ac:graphicFrameMkLst>
        </pc:graphicFrameChg>
      </pc:sldChg>
      <pc:sldChg chg="modSp mod">
        <pc:chgData name="Someleze Diko" userId="345de699-f35d-40ff-bb24-ede3ec5039e8" providerId="ADAL" clId="{5D900971-D86D-441D-866E-7BEF34E29AC3}" dt="2022-05-27T12:33:38.978" v="26" actId="404"/>
        <pc:sldMkLst>
          <pc:docMk/>
          <pc:sldMk cId="3818805088" sldId="282"/>
        </pc:sldMkLst>
        <pc:spChg chg="mod">
          <ac:chgData name="Someleze Diko" userId="345de699-f35d-40ff-bb24-ede3ec5039e8" providerId="ADAL" clId="{5D900971-D86D-441D-866E-7BEF34E29AC3}" dt="2022-05-27T12:33:38.978" v="26" actId="404"/>
          <ac:spMkLst>
            <pc:docMk/>
            <pc:sldMk cId="3818805088" sldId="282"/>
            <ac:spMk id="2" creationId="{F7D8AFB0-0E89-592D-9EBA-0BE1FA6F8211}"/>
          </ac:spMkLst>
        </pc:spChg>
      </pc:sldChg>
    </pc:docChg>
  </pc:docChgLst>
  <pc:docChgLst>
    <pc:chgData name="Gianluca Sanfilippo" userId="05ec0143-a384-46e2-b404-ee994ba6e699" providerId="ADAL" clId="{C3EB9ABA-5B08-4EE2-AD53-EEFEC908DE5C}"/>
    <pc:docChg chg="modSld modShowInfo">
      <pc:chgData name="Gianluca Sanfilippo" userId="05ec0143-a384-46e2-b404-ee994ba6e699" providerId="ADAL" clId="{C3EB9ABA-5B08-4EE2-AD53-EEFEC908DE5C}" dt="2022-05-28T09:14:10.038" v="2" actId="1038"/>
      <pc:docMkLst>
        <pc:docMk/>
      </pc:docMkLst>
      <pc:sldChg chg="modTransition">
        <pc:chgData name="Gianluca Sanfilippo" userId="05ec0143-a384-46e2-b404-ee994ba6e699" providerId="ADAL" clId="{C3EB9ABA-5B08-4EE2-AD53-EEFEC908DE5C}" dt="2022-05-27T19:28:52.848" v="1"/>
        <pc:sldMkLst>
          <pc:docMk/>
          <pc:sldMk cId="2193842510" sldId="258"/>
        </pc:sldMkLst>
      </pc:sldChg>
      <pc:sldChg chg="modTransition">
        <pc:chgData name="Gianluca Sanfilippo" userId="05ec0143-a384-46e2-b404-ee994ba6e699" providerId="ADAL" clId="{C3EB9ABA-5B08-4EE2-AD53-EEFEC908DE5C}" dt="2022-05-27T19:28:52.848" v="1"/>
        <pc:sldMkLst>
          <pc:docMk/>
          <pc:sldMk cId="2584350509" sldId="274"/>
        </pc:sldMkLst>
      </pc:sldChg>
      <pc:sldChg chg="modSp mod">
        <pc:chgData name="Gianluca Sanfilippo" userId="05ec0143-a384-46e2-b404-ee994ba6e699" providerId="ADAL" clId="{C3EB9ABA-5B08-4EE2-AD53-EEFEC908DE5C}" dt="2022-05-28T09:14:10.038" v="2" actId="1038"/>
        <pc:sldMkLst>
          <pc:docMk/>
          <pc:sldMk cId="3818805088" sldId="282"/>
        </pc:sldMkLst>
        <pc:picChg chg="mod">
          <ac:chgData name="Gianluca Sanfilippo" userId="05ec0143-a384-46e2-b404-ee994ba6e699" providerId="ADAL" clId="{C3EB9ABA-5B08-4EE2-AD53-EEFEC908DE5C}" dt="2022-05-28T09:14:10.038" v="2" actId="1038"/>
          <ac:picMkLst>
            <pc:docMk/>
            <pc:sldMk cId="3818805088" sldId="282"/>
            <ac:picMk id="13" creationId="{B0CAFCCD-060E-5510-CE88-022840574104}"/>
          </ac:picMkLst>
        </pc:picChg>
      </pc:sldChg>
    </pc:docChg>
  </pc:docChgLst>
  <pc:docChgLst>
    <pc:chgData name="Gianluca Sanfilippo" userId="05ec0143-a384-46e2-b404-ee994ba6e699" providerId="ADAL" clId="{6AF95FAE-6808-46AB-8554-83A2C68D81CC}"/>
    <pc:docChg chg="undo custSel addSld delSld modSld modMainMaster">
      <pc:chgData name="Gianluca Sanfilippo" userId="05ec0143-a384-46e2-b404-ee994ba6e699" providerId="ADAL" clId="{6AF95FAE-6808-46AB-8554-83A2C68D81CC}" dt="2022-05-18T15:32:12.361" v="5720" actId="1440"/>
      <pc:docMkLst>
        <pc:docMk/>
      </pc:docMkLst>
      <pc:sldChg chg="addSp delSp modSp del mod">
        <pc:chgData name="Gianluca Sanfilippo" userId="05ec0143-a384-46e2-b404-ee994ba6e699" providerId="ADAL" clId="{6AF95FAE-6808-46AB-8554-83A2C68D81CC}" dt="2022-05-16T15:53:41.038" v="244" actId="47"/>
        <pc:sldMkLst>
          <pc:docMk/>
          <pc:sldMk cId="350199476" sldId="256"/>
        </pc:sldMkLst>
        <pc:spChg chg="del">
          <ac:chgData name="Gianluca Sanfilippo" userId="05ec0143-a384-46e2-b404-ee994ba6e699" providerId="ADAL" clId="{6AF95FAE-6808-46AB-8554-83A2C68D81CC}" dt="2022-05-16T15:29:51.230" v="97" actId="478"/>
          <ac:spMkLst>
            <pc:docMk/>
            <pc:sldMk cId="350199476" sldId="256"/>
            <ac:spMk id="2" creationId="{725B3E2B-9D71-FF48-840D-413565656D51}"/>
          </ac:spMkLst>
        </pc:spChg>
        <pc:spChg chg="mod">
          <ac:chgData name="Gianluca Sanfilippo" userId="05ec0143-a384-46e2-b404-ee994ba6e699" providerId="ADAL" clId="{6AF95FAE-6808-46AB-8554-83A2C68D81CC}" dt="2022-05-16T15:48:50.945" v="206"/>
          <ac:spMkLst>
            <pc:docMk/>
            <pc:sldMk cId="350199476" sldId="256"/>
            <ac:spMk id="3" creationId="{03707D8A-36BE-2C41-A21E-1945F866C867}"/>
          </ac:spMkLst>
        </pc:spChg>
        <pc:spChg chg="mod">
          <ac:chgData name="Gianluca Sanfilippo" userId="05ec0143-a384-46e2-b404-ee994ba6e699" providerId="ADAL" clId="{6AF95FAE-6808-46AB-8554-83A2C68D81CC}" dt="2022-05-16T15:48:50.945" v="206"/>
          <ac:spMkLst>
            <pc:docMk/>
            <pc:sldMk cId="350199476" sldId="256"/>
            <ac:spMk id="4" creationId="{56C42AB7-4523-7D4A-966B-FA42C7489ABC}"/>
          </ac:spMkLst>
        </pc:spChg>
        <pc:spChg chg="add del mod">
          <ac:chgData name="Gianluca Sanfilippo" userId="05ec0143-a384-46e2-b404-ee994ba6e699" providerId="ADAL" clId="{6AF95FAE-6808-46AB-8554-83A2C68D81CC}" dt="2022-05-16T15:29:54.124" v="98" actId="478"/>
          <ac:spMkLst>
            <pc:docMk/>
            <pc:sldMk cId="350199476" sldId="256"/>
            <ac:spMk id="6" creationId="{1FB60B0C-1F3F-28BC-9361-34E1EEE98037}"/>
          </ac:spMkLst>
        </pc:spChg>
        <pc:spChg chg="add mod">
          <ac:chgData name="Gianluca Sanfilippo" userId="05ec0143-a384-46e2-b404-ee994ba6e699" providerId="ADAL" clId="{6AF95FAE-6808-46AB-8554-83A2C68D81CC}" dt="2022-05-16T15:29:58.684" v="99" actId="1076"/>
          <ac:spMkLst>
            <pc:docMk/>
            <pc:sldMk cId="350199476" sldId="256"/>
            <ac:spMk id="7" creationId="{6AB51D45-1815-2F06-D787-BD5761EE02EB}"/>
          </ac:spMkLst>
        </pc:spChg>
        <pc:spChg chg="mod">
          <ac:chgData name="Gianluca Sanfilippo" userId="05ec0143-a384-46e2-b404-ee994ba6e699" providerId="ADAL" clId="{6AF95FAE-6808-46AB-8554-83A2C68D81CC}" dt="2022-05-16T15:48:50.945" v="206"/>
          <ac:spMkLst>
            <pc:docMk/>
            <pc:sldMk cId="350199476" sldId="256"/>
            <ac:spMk id="10" creationId="{C4E89E07-0CEF-CB4E-8256-384F845019AC}"/>
          </ac:spMkLst>
        </pc:spChg>
        <pc:picChg chg="mod modCrop">
          <ac:chgData name="Gianluca Sanfilippo" userId="05ec0143-a384-46e2-b404-ee994ba6e699" providerId="ADAL" clId="{6AF95FAE-6808-46AB-8554-83A2C68D81CC}" dt="2022-05-16T15:29:01.700" v="87" actId="1076"/>
          <ac:picMkLst>
            <pc:docMk/>
            <pc:sldMk cId="350199476" sldId="256"/>
            <ac:picMk id="17" creationId="{6DC30FE0-1AA5-B243-A6E5-B1B103E12EAB}"/>
          </ac:picMkLst>
        </pc:picChg>
      </pc:sldChg>
      <pc:sldChg chg="addSp delSp modSp mod">
        <pc:chgData name="Gianluca Sanfilippo" userId="05ec0143-a384-46e2-b404-ee994ba6e699" providerId="ADAL" clId="{6AF95FAE-6808-46AB-8554-83A2C68D81CC}" dt="2022-05-16T15:29:33.103" v="95" actId="20577"/>
        <pc:sldMkLst>
          <pc:docMk/>
          <pc:sldMk cId="2193842510" sldId="258"/>
        </pc:sldMkLst>
        <pc:spChg chg="mod">
          <ac:chgData name="Gianluca Sanfilippo" userId="05ec0143-a384-46e2-b404-ee994ba6e699" providerId="ADAL" clId="{6AF95FAE-6808-46AB-8554-83A2C68D81CC}" dt="2022-05-16T15:23:58.115" v="54" actId="20577"/>
          <ac:spMkLst>
            <pc:docMk/>
            <pc:sldMk cId="2193842510" sldId="258"/>
            <ac:spMk id="2" creationId="{430F800C-C5F3-DF43-8DD1-6F3AE4D8CFC3}"/>
          </ac:spMkLst>
        </pc:spChg>
        <pc:spChg chg="add del mod">
          <ac:chgData name="Gianluca Sanfilippo" userId="05ec0143-a384-46e2-b404-ee994ba6e699" providerId="ADAL" clId="{6AF95FAE-6808-46AB-8554-83A2C68D81CC}" dt="2022-05-16T15:24:43.981" v="73" actId="478"/>
          <ac:spMkLst>
            <pc:docMk/>
            <pc:sldMk cId="2193842510" sldId="258"/>
            <ac:spMk id="4" creationId="{2F1293E3-E7C6-A186-3FEA-6E97BBA18198}"/>
          </ac:spMkLst>
        </pc:spChg>
        <pc:spChg chg="mod">
          <ac:chgData name="Gianluca Sanfilippo" userId="05ec0143-a384-46e2-b404-ee994ba6e699" providerId="ADAL" clId="{6AF95FAE-6808-46AB-8554-83A2C68D81CC}" dt="2022-05-16T15:29:33.103" v="95" actId="20577"/>
          <ac:spMkLst>
            <pc:docMk/>
            <pc:sldMk cId="2193842510" sldId="258"/>
            <ac:spMk id="7" creationId="{53CA1D84-1810-C141-9BFC-9798DAC1A666}"/>
          </ac:spMkLst>
        </pc:spChg>
        <pc:spChg chg="del">
          <ac:chgData name="Gianluca Sanfilippo" userId="05ec0143-a384-46e2-b404-ee994ba6e699" providerId="ADAL" clId="{6AF95FAE-6808-46AB-8554-83A2C68D81CC}" dt="2022-05-16T15:24:41.718" v="72" actId="478"/>
          <ac:spMkLst>
            <pc:docMk/>
            <pc:sldMk cId="2193842510" sldId="258"/>
            <ac:spMk id="9" creationId="{B9451BE4-86D9-DD45-8653-C74B45BFA137}"/>
          </ac:spMkLst>
        </pc:spChg>
      </pc:sldChg>
      <pc:sldChg chg="modSp del">
        <pc:chgData name="Gianluca Sanfilippo" userId="05ec0143-a384-46e2-b404-ee994ba6e699" providerId="ADAL" clId="{6AF95FAE-6808-46AB-8554-83A2C68D81CC}" dt="2022-05-16T15:53:32.986" v="242" actId="47"/>
        <pc:sldMkLst>
          <pc:docMk/>
          <pc:sldMk cId="280175613" sldId="271"/>
        </pc:sldMkLst>
        <pc:spChg chg="mod">
          <ac:chgData name="Gianluca Sanfilippo" userId="05ec0143-a384-46e2-b404-ee994ba6e699" providerId="ADAL" clId="{6AF95FAE-6808-46AB-8554-83A2C68D81CC}" dt="2022-05-16T15:48:50.945" v="206"/>
          <ac:spMkLst>
            <pc:docMk/>
            <pc:sldMk cId="280175613" sldId="271"/>
            <ac:spMk id="7" creationId="{768FE562-15EF-7747-BAD0-72235F3CB99A}"/>
          </ac:spMkLst>
        </pc:spChg>
        <pc:spChg chg="mod">
          <ac:chgData name="Gianluca Sanfilippo" userId="05ec0143-a384-46e2-b404-ee994ba6e699" providerId="ADAL" clId="{6AF95FAE-6808-46AB-8554-83A2C68D81CC}" dt="2022-05-16T15:48:50.945" v="206"/>
          <ac:spMkLst>
            <pc:docMk/>
            <pc:sldMk cId="280175613" sldId="271"/>
            <ac:spMk id="9" creationId="{2D71A653-031B-EC4F-BF9C-BDC36AB7DF36}"/>
          </ac:spMkLst>
        </pc:spChg>
        <pc:spChg chg="mod">
          <ac:chgData name="Gianluca Sanfilippo" userId="05ec0143-a384-46e2-b404-ee994ba6e699" providerId="ADAL" clId="{6AF95FAE-6808-46AB-8554-83A2C68D81CC}" dt="2022-05-16T15:48:50.945" v="206"/>
          <ac:spMkLst>
            <pc:docMk/>
            <pc:sldMk cId="280175613" sldId="271"/>
            <ac:spMk id="10" creationId="{FAA136F5-808F-6C4D-AE4F-F149B03A2843}"/>
          </ac:spMkLst>
        </pc:spChg>
        <pc:spChg chg="mod">
          <ac:chgData name="Gianluca Sanfilippo" userId="05ec0143-a384-46e2-b404-ee994ba6e699" providerId="ADAL" clId="{6AF95FAE-6808-46AB-8554-83A2C68D81CC}" dt="2022-05-16T15:48:50.945" v="206"/>
          <ac:spMkLst>
            <pc:docMk/>
            <pc:sldMk cId="280175613" sldId="271"/>
            <ac:spMk id="11" creationId="{57C8F70D-13EB-1C4B-B309-484398AD5C2C}"/>
          </ac:spMkLst>
        </pc:spChg>
        <pc:spChg chg="mod">
          <ac:chgData name="Gianluca Sanfilippo" userId="05ec0143-a384-46e2-b404-ee994ba6e699" providerId="ADAL" clId="{6AF95FAE-6808-46AB-8554-83A2C68D81CC}" dt="2022-05-16T15:48:50.945" v="206"/>
          <ac:spMkLst>
            <pc:docMk/>
            <pc:sldMk cId="280175613" sldId="271"/>
            <ac:spMk id="13" creationId="{49FE51CC-58D6-8C4E-AF72-5732958A52FD}"/>
          </ac:spMkLst>
        </pc:spChg>
        <pc:spChg chg="mod">
          <ac:chgData name="Gianluca Sanfilippo" userId="05ec0143-a384-46e2-b404-ee994ba6e699" providerId="ADAL" clId="{6AF95FAE-6808-46AB-8554-83A2C68D81CC}" dt="2022-05-16T15:48:50.945" v="206"/>
          <ac:spMkLst>
            <pc:docMk/>
            <pc:sldMk cId="280175613" sldId="271"/>
            <ac:spMk id="14" creationId="{5A6CB507-4305-3B47-B325-906FA572FC58}"/>
          </ac:spMkLst>
        </pc:spChg>
        <pc:picChg chg="mod">
          <ac:chgData name="Gianluca Sanfilippo" userId="05ec0143-a384-46e2-b404-ee994ba6e699" providerId="ADAL" clId="{6AF95FAE-6808-46AB-8554-83A2C68D81CC}" dt="2022-05-16T15:48:50.945" v="206"/>
          <ac:picMkLst>
            <pc:docMk/>
            <pc:sldMk cId="280175613" sldId="271"/>
            <ac:picMk id="8" creationId="{A3D083D5-E8B6-9244-821A-ECCF50DD792A}"/>
          </ac:picMkLst>
        </pc:picChg>
        <pc:picChg chg="mod">
          <ac:chgData name="Gianluca Sanfilippo" userId="05ec0143-a384-46e2-b404-ee994ba6e699" providerId="ADAL" clId="{6AF95FAE-6808-46AB-8554-83A2C68D81CC}" dt="2022-05-16T15:48:50.945" v="206"/>
          <ac:picMkLst>
            <pc:docMk/>
            <pc:sldMk cId="280175613" sldId="271"/>
            <ac:picMk id="17" creationId="{FA1ACA6A-207A-DC48-AC37-A31A2DDAED3F}"/>
          </ac:picMkLst>
        </pc:picChg>
      </pc:sldChg>
      <pc:sldChg chg="modSp del">
        <pc:chgData name="Gianluca Sanfilippo" userId="05ec0143-a384-46e2-b404-ee994ba6e699" providerId="ADAL" clId="{6AF95FAE-6808-46AB-8554-83A2C68D81CC}" dt="2022-05-16T15:53:35.028" v="243" actId="47"/>
        <pc:sldMkLst>
          <pc:docMk/>
          <pc:sldMk cId="2618359252" sldId="272"/>
        </pc:sldMkLst>
        <pc:spChg chg="mod">
          <ac:chgData name="Gianluca Sanfilippo" userId="05ec0143-a384-46e2-b404-ee994ba6e699" providerId="ADAL" clId="{6AF95FAE-6808-46AB-8554-83A2C68D81CC}" dt="2022-05-16T15:48:50.945" v="206"/>
          <ac:spMkLst>
            <pc:docMk/>
            <pc:sldMk cId="2618359252" sldId="272"/>
            <ac:spMk id="21" creationId="{6493DE06-A475-0AC9-D0A7-78A922F0100E}"/>
          </ac:spMkLst>
        </pc:spChg>
        <pc:spChg chg="mod">
          <ac:chgData name="Gianluca Sanfilippo" userId="05ec0143-a384-46e2-b404-ee994ba6e699" providerId="ADAL" clId="{6AF95FAE-6808-46AB-8554-83A2C68D81CC}" dt="2022-05-16T15:48:50.945" v="206"/>
          <ac:spMkLst>
            <pc:docMk/>
            <pc:sldMk cId="2618359252" sldId="272"/>
            <ac:spMk id="23" creationId="{4496F155-8804-B4E6-0FEB-D3C5EE991CCD}"/>
          </ac:spMkLst>
        </pc:spChg>
        <pc:picChg chg="mod">
          <ac:chgData name="Gianluca Sanfilippo" userId="05ec0143-a384-46e2-b404-ee994ba6e699" providerId="ADAL" clId="{6AF95FAE-6808-46AB-8554-83A2C68D81CC}" dt="2022-05-16T15:48:50.945" v="206"/>
          <ac:picMkLst>
            <pc:docMk/>
            <pc:sldMk cId="2618359252" sldId="272"/>
            <ac:picMk id="35" creationId="{D443A99D-3DB5-D4F7-6D69-3B9E4B803B0B}"/>
          </ac:picMkLst>
        </pc:picChg>
        <pc:picChg chg="mod">
          <ac:chgData name="Gianluca Sanfilippo" userId="05ec0143-a384-46e2-b404-ee994ba6e699" providerId="ADAL" clId="{6AF95FAE-6808-46AB-8554-83A2C68D81CC}" dt="2022-05-16T15:48:50.945" v="206"/>
          <ac:picMkLst>
            <pc:docMk/>
            <pc:sldMk cId="2618359252" sldId="272"/>
            <ac:picMk id="36" creationId="{9E0B690A-630D-D079-39BA-B5680CF4606C}"/>
          </ac:picMkLst>
        </pc:picChg>
      </pc:sldChg>
      <pc:sldChg chg="delSp new add del mod">
        <pc:chgData name="Gianluca Sanfilippo" userId="05ec0143-a384-46e2-b404-ee994ba6e699" providerId="ADAL" clId="{6AF95FAE-6808-46AB-8554-83A2C68D81CC}" dt="2022-05-16T15:32:29.116" v="108" actId="47"/>
        <pc:sldMkLst>
          <pc:docMk/>
          <pc:sldMk cId="469870493" sldId="273"/>
        </pc:sldMkLst>
        <pc:spChg chg="del">
          <ac:chgData name="Gianluca Sanfilippo" userId="05ec0143-a384-46e2-b404-ee994ba6e699" providerId="ADAL" clId="{6AF95FAE-6808-46AB-8554-83A2C68D81CC}" dt="2022-05-16T15:30:47.644" v="103" actId="478"/>
          <ac:spMkLst>
            <pc:docMk/>
            <pc:sldMk cId="469870493" sldId="273"/>
            <ac:spMk id="2" creationId="{7C4C8D0F-DA12-6E62-5EB8-4E3E3E21EEBD}"/>
          </ac:spMkLst>
        </pc:spChg>
        <pc:spChg chg="del">
          <ac:chgData name="Gianluca Sanfilippo" userId="05ec0143-a384-46e2-b404-ee994ba6e699" providerId="ADAL" clId="{6AF95FAE-6808-46AB-8554-83A2C68D81CC}" dt="2022-05-16T15:30:48.551" v="104" actId="478"/>
          <ac:spMkLst>
            <pc:docMk/>
            <pc:sldMk cId="469870493" sldId="273"/>
            <ac:spMk id="3" creationId="{EC7AA9C7-731B-6F14-A970-EFD6999C6FDD}"/>
          </ac:spMkLst>
        </pc:spChg>
        <pc:spChg chg="del">
          <ac:chgData name="Gianluca Sanfilippo" userId="05ec0143-a384-46e2-b404-ee994ba6e699" providerId="ADAL" clId="{6AF95FAE-6808-46AB-8554-83A2C68D81CC}" dt="2022-05-16T15:30:49.701" v="105" actId="478"/>
          <ac:spMkLst>
            <pc:docMk/>
            <pc:sldMk cId="469870493" sldId="273"/>
            <ac:spMk id="4" creationId="{E77B8DCE-DA25-6A40-6DB1-DD04364802C6}"/>
          </ac:spMkLst>
        </pc:spChg>
      </pc:sldChg>
      <pc:sldChg chg="addSp delSp modSp new mod modNotesTx">
        <pc:chgData name="Gianluca Sanfilippo" userId="05ec0143-a384-46e2-b404-ee994ba6e699" providerId="ADAL" clId="{6AF95FAE-6808-46AB-8554-83A2C68D81CC}" dt="2022-05-17T15:43:30.371" v="2505" actId="313"/>
        <pc:sldMkLst>
          <pc:docMk/>
          <pc:sldMk cId="2584350509" sldId="274"/>
        </pc:sldMkLst>
        <pc:spChg chg="mod">
          <ac:chgData name="Gianluca Sanfilippo" userId="05ec0143-a384-46e2-b404-ee994ba6e699" providerId="ADAL" clId="{6AF95FAE-6808-46AB-8554-83A2C68D81CC}" dt="2022-05-16T15:48:50.945" v="206"/>
          <ac:spMkLst>
            <pc:docMk/>
            <pc:sldMk cId="2584350509" sldId="274"/>
            <ac:spMk id="2" creationId="{F7D8AFB0-0E89-592D-9EBA-0BE1FA6F8211}"/>
          </ac:spMkLst>
        </pc:spChg>
        <pc:spChg chg="add del mod">
          <ac:chgData name="Gianluca Sanfilippo" userId="05ec0143-a384-46e2-b404-ee994ba6e699" providerId="ADAL" clId="{6AF95FAE-6808-46AB-8554-83A2C68D81CC}" dt="2022-05-17T14:03:09.265" v="270"/>
          <ac:spMkLst>
            <pc:docMk/>
            <pc:sldMk cId="2584350509" sldId="274"/>
            <ac:spMk id="3" creationId="{33452946-2A26-6456-E28D-AB35F804C250}"/>
          </ac:spMkLst>
        </pc:spChg>
        <pc:spChg chg="del">
          <ac:chgData name="Gianluca Sanfilippo" userId="05ec0143-a384-46e2-b404-ee994ba6e699" providerId="ADAL" clId="{6AF95FAE-6808-46AB-8554-83A2C68D81CC}" dt="2022-05-16T15:32:23.737" v="107" actId="478"/>
          <ac:spMkLst>
            <pc:docMk/>
            <pc:sldMk cId="2584350509" sldId="274"/>
            <ac:spMk id="3" creationId="{844FA977-AA4C-1A14-0D39-76FA21520E74}"/>
          </ac:spMkLst>
        </pc:spChg>
        <pc:grpChg chg="add mod">
          <ac:chgData name="Gianluca Sanfilippo" userId="05ec0143-a384-46e2-b404-ee994ba6e699" providerId="ADAL" clId="{6AF95FAE-6808-46AB-8554-83A2C68D81CC}" dt="2022-05-17T14:03:08.837" v="268" actId="1076"/>
          <ac:grpSpMkLst>
            <pc:docMk/>
            <pc:sldMk cId="2584350509" sldId="274"/>
            <ac:grpSpMk id="4" creationId="{A8268121-2013-4904-E7A9-5A57E2041C00}"/>
          </ac:grpSpMkLst>
        </pc:grpChg>
        <pc:graphicFrameChg chg="add mod modGraphic">
          <ac:chgData name="Gianluca Sanfilippo" userId="05ec0143-a384-46e2-b404-ee994ba6e699" providerId="ADAL" clId="{6AF95FAE-6808-46AB-8554-83A2C68D81CC}" dt="2022-05-17T14:13:54.224" v="586"/>
          <ac:graphicFrameMkLst>
            <pc:docMk/>
            <pc:sldMk cId="2584350509" sldId="274"/>
            <ac:graphicFrameMk id="8" creationId="{4582F962-EBE6-507C-1991-362C0A2295FC}"/>
          </ac:graphicFrameMkLst>
        </pc:graphicFrameChg>
        <pc:picChg chg="mod">
          <ac:chgData name="Gianluca Sanfilippo" userId="05ec0143-a384-46e2-b404-ee994ba6e699" providerId="ADAL" clId="{6AF95FAE-6808-46AB-8554-83A2C68D81CC}" dt="2022-05-17T14:02:52.282" v="263"/>
          <ac:picMkLst>
            <pc:docMk/>
            <pc:sldMk cId="2584350509" sldId="274"/>
            <ac:picMk id="5" creationId="{4A047040-AA6F-7874-C387-30D553A59D22}"/>
          </ac:picMkLst>
        </pc:picChg>
        <pc:picChg chg="mod">
          <ac:chgData name="Gianluca Sanfilippo" userId="05ec0143-a384-46e2-b404-ee994ba6e699" providerId="ADAL" clId="{6AF95FAE-6808-46AB-8554-83A2C68D81CC}" dt="2022-05-17T14:02:52.282" v="263"/>
          <ac:picMkLst>
            <pc:docMk/>
            <pc:sldMk cId="2584350509" sldId="274"/>
            <ac:picMk id="6" creationId="{4EABF234-B175-D592-1E47-A267D843DB3B}"/>
          </ac:picMkLst>
        </pc:picChg>
      </pc:sldChg>
      <pc:sldChg chg="addSp delSp modSp add del mod">
        <pc:chgData name="Gianluca Sanfilippo" userId="05ec0143-a384-46e2-b404-ee994ba6e699" providerId="ADAL" clId="{6AF95FAE-6808-46AB-8554-83A2C68D81CC}" dt="2022-05-16T15:42:06.939" v="155" actId="47"/>
        <pc:sldMkLst>
          <pc:docMk/>
          <pc:sldMk cId="3725110427" sldId="275"/>
        </pc:sldMkLst>
        <pc:picChg chg="add mod">
          <ac:chgData name="Gianluca Sanfilippo" userId="05ec0143-a384-46e2-b404-ee994ba6e699" providerId="ADAL" clId="{6AF95FAE-6808-46AB-8554-83A2C68D81CC}" dt="2022-05-16T15:41:01.564" v="142" actId="1076"/>
          <ac:picMkLst>
            <pc:docMk/>
            <pc:sldMk cId="3725110427" sldId="275"/>
            <ac:picMk id="4" creationId="{CB012E1D-0992-0715-50FA-99BA7A363410}"/>
          </ac:picMkLst>
        </pc:picChg>
        <pc:picChg chg="del">
          <ac:chgData name="Gianluca Sanfilippo" userId="05ec0143-a384-46e2-b404-ee994ba6e699" providerId="ADAL" clId="{6AF95FAE-6808-46AB-8554-83A2C68D81CC}" dt="2022-05-16T15:41:24.135" v="143" actId="478"/>
          <ac:picMkLst>
            <pc:docMk/>
            <pc:sldMk cId="3725110427" sldId="275"/>
            <ac:picMk id="5" creationId="{F776E7CF-EF03-E684-0349-F7B64FAFBAAF}"/>
          </ac:picMkLst>
        </pc:picChg>
      </pc:sldChg>
      <pc:sldChg chg="addSp delSp modSp del mod setBg delDesignElem modNotesTx">
        <pc:chgData name="Gianluca Sanfilippo" userId="05ec0143-a384-46e2-b404-ee994ba6e699" providerId="ADAL" clId="{6AF95FAE-6808-46AB-8554-83A2C68D81CC}" dt="2022-05-18T10:41:23.775" v="4428" actId="20577"/>
        <pc:sldMkLst>
          <pc:docMk/>
          <pc:sldMk cId="2496517787" sldId="279"/>
        </pc:sldMkLst>
        <pc:spChg chg="add del mod">
          <ac:chgData name="Gianluca Sanfilippo" userId="05ec0143-a384-46e2-b404-ee994ba6e699" providerId="ADAL" clId="{6AF95FAE-6808-46AB-8554-83A2C68D81CC}" dt="2022-05-16T15:41:55.318" v="152" actId="478"/>
          <ac:spMkLst>
            <pc:docMk/>
            <pc:sldMk cId="2496517787" sldId="279"/>
            <ac:spMk id="4" creationId="{7BBAF7CB-A377-DFB8-DCFE-4BF111E6728E}"/>
          </ac:spMkLst>
        </pc:spChg>
        <pc:spChg chg="del">
          <ac:chgData name="Gianluca Sanfilippo" userId="05ec0143-a384-46e2-b404-ee994ba6e699" providerId="ADAL" clId="{6AF95FAE-6808-46AB-8554-83A2C68D81CC}" dt="2022-05-16T15:41:42.165" v="146" actId="478"/>
          <ac:spMkLst>
            <pc:docMk/>
            <pc:sldMk cId="2496517787" sldId="279"/>
            <ac:spMk id="5" creationId="{00000000-0000-0000-0000-000000000000}"/>
          </ac:spMkLst>
        </pc:spChg>
        <pc:spChg chg="del mod">
          <ac:chgData name="Gianluca Sanfilippo" userId="05ec0143-a384-46e2-b404-ee994ba6e699" providerId="ADAL" clId="{6AF95FAE-6808-46AB-8554-83A2C68D81CC}" dt="2022-05-16T15:41:44.785" v="148" actId="478"/>
          <ac:spMkLst>
            <pc:docMk/>
            <pc:sldMk cId="2496517787" sldId="279"/>
            <ac:spMk id="6" creationId="{00000000-0000-0000-0000-000000000000}"/>
          </ac:spMkLst>
        </pc:spChg>
        <pc:spChg chg="add del">
          <ac:chgData name="Gianluca Sanfilippo" userId="05ec0143-a384-46e2-b404-ee994ba6e699" providerId="ADAL" clId="{6AF95FAE-6808-46AB-8554-83A2C68D81CC}" dt="2022-05-16T15:47:48.162" v="188" actId="478"/>
          <ac:spMkLst>
            <pc:docMk/>
            <pc:sldMk cId="2496517787" sldId="279"/>
            <ac:spMk id="16" creationId="{1EE4C8CF-0290-AC12-5284-B6B5FAE6EE1E}"/>
          </ac:spMkLst>
        </pc:spChg>
        <pc:spChg chg="del">
          <ac:chgData name="Gianluca Sanfilippo" userId="05ec0143-a384-46e2-b404-ee994ba6e699" providerId="ADAL" clId="{6AF95FAE-6808-46AB-8554-83A2C68D81CC}" dt="2022-05-16T15:41:53.025" v="151" actId="478"/>
          <ac:spMkLst>
            <pc:docMk/>
            <pc:sldMk cId="2496517787" sldId="279"/>
            <ac:spMk id="17" creationId="{00000000-0000-0000-0000-000000000000}"/>
          </ac:spMkLst>
        </pc:spChg>
        <pc:spChg chg="add del mod">
          <ac:chgData name="Gianluca Sanfilippo" userId="05ec0143-a384-46e2-b404-ee994ba6e699" providerId="ADAL" clId="{6AF95FAE-6808-46AB-8554-83A2C68D81CC}" dt="2022-05-16T15:48:56.259" v="209" actId="478"/>
          <ac:spMkLst>
            <pc:docMk/>
            <pc:sldMk cId="2496517787" sldId="279"/>
            <ac:spMk id="21" creationId="{BA563925-605E-B88F-C13C-0372CA4D8A2E}"/>
          </ac:spMkLst>
        </pc:spChg>
        <pc:spChg chg="add del mod">
          <ac:chgData name="Gianluca Sanfilippo" userId="05ec0143-a384-46e2-b404-ee994ba6e699" providerId="ADAL" clId="{6AF95FAE-6808-46AB-8554-83A2C68D81CC}" dt="2022-05-16T15:49:51.715" v="220" actId="478"/>
          <ac:spMkLst>
            <pc:docMk/>
            <pc:sldMk cId="2496517787" sldId="279"/>
            <ac:spMk id="23" creationId="{314CCC14-0803-6348-18BA-6103FE6A34D0}"/>
          </ac:spMkLst>
        </pc:spChg>
        <pc:spChg chg="add mod">
          <ac:chgData name="Gianluca Sanfilippo" userId="05ec0143-a384-46e2-b404-ee994ba6e699" providerId="ADAL" clId="{6AF95FAE-6808-46AB-8554-83A2C68D81CC}" dt="2022-05-16T15:50:33.098" v="222" actId="207"/>
          <ac:spMkLst>
            <pc:docMk/>
            <pc:sldMk cId="2496517787" sldId="279"/>
            <ac:spMk id="24" creationId="{4977D92F-B155-8C4D-9F7E-F86BE9316E31}"/>
          </ac:spMkLst>
        </pc:spChg>
        <pc:spChg chg="add mod">
          <ac:chgData name="Gianluca Sanfilippo" userId="05ec0143-a384-46e2-b404-ee994ba6e699" providerId="ADAL" clId="{6AF95FAE-6808-46AB-8554-83A2C68D81CC}" dt="2022-05-16T15:50:43.848" v="224" actId="1076"/>
          <ac:spMkLst>
            <pc:docMk/>
            <pc:sldMk cId="2496517787" sldId="279"/>
            <ac:spMk id="26" creationId="{AF7829CB-1CF7-7B24-7F1A-CF03738C8FE9}"/>
          </ac:spMkLst>
        </pc:spChg>
        <pc:picChg chg="add del mod">
          <ac:chgData name="Gianluca Sanfilippo" userId="05ec0143-a384-46e2-b404-ee994ba6e699" providerId="ADAL" clId="{6AF95FAE-6808-46AB-8554-83A2C68D81CC}" dt="2022-05-16T15:43:59.334" v="157" actId="478"/>
          <ac:picMkLst>
            <pc:docMk/>
            <pc:sldMk cId="2496517787" sldId="279"/>
            <ac:picMk id="2" creationId="{D70D7E9F-9186-299E-C403-E9CCBA0267FF}"/>
          </ac:picMkLst>
        </pc:picChg>
        <pc:picChg chg="add del">
          <ac:chgData name="Gianluca Sanfilippo" userId="05ec0143-a384-46e2-b404-ee994ba6e699" providerId="ADAL" clId="{6AF95FAE-6808-46AB-8554-83A2C68D81CC}" dt="2022-05-16T15:44:02.908" v="159" actId="478"/>
          <ac:picMkLst>
            <pc:docMk/>
            <pc:sldMk cId="2496517787" sldId="279"/>
            <ac:picMk id="9" creationId="{411484F7-E3E9-A029-6268-6BD959D36D10}"/>
          </ac:picMkLst>
        </pc:picChg>
        <pc:picChg chg="add del mod">
          <ac:chgData name="Gianluca Sanfilippo" userId="05ec0143-a384-46e2-b404-ee994ba6e699" providerId="ADAL" clId="{6AF95FAE-6808-46AB-8554-83A2C68D81CC}" dt="2022-05-16T15:47:42.680" v="185" actId="478"/>
          <ac:picMkLst>
            <pc:docMk/>
            <pc:sldMk cId="2496517787" sldId="279"/>
            <ac:picMk id="11" creationId="{F10ACB6D-8CFA-BABF-DE16-0CEBDE90654E}"/>
          </ac:picMkLst>
        </pc:picChg>
        <pc:picChg chg="add mod ord">
          <ac:chgData name="Gianluca Sanfilippo" userId="05ec0143-a384-46e2-b404-ee994ba6e699" providerId="ADAL" clId="{6AF95FAE-6808-46AB-8554-83A2C68D81CC}" dt="2022-05-16T15:49:21.521" v="217" actId="1440"/>
          <ac:picMkLst>
            <pc:docMk/>
            <pc:sldMk cId="2496517787" sldId="279"/>
            <ac:picMk id="13" creationId="{0A41543E-1796-F245-CBBD-AC6C6DA9CD9D}"/>
          </ac:picMkLst>
        </pc:picChg>
        <pc:picChg chg="add mod ord">
          <ac:chgData name="Gianluca Sanfilippo" userId="05ec0143-a384-46e2-b404-ee994ba6e699" providerId="ADAL" clId="{6AF95FAE-6808-46AB-8554-83A2C68D81CC}" dt="2022-05-16T15:54:15.142" v="246" actId="1076"/>
          <ac:picMkLst>
            <pc:docMk/>
            <pc:sldMk cId="2496517787" sldId="279"/>
            <ac:picMk id="15" creationId="{D51FDDA7-16F1-7F31-A17B-9D306AF824E9}"/>
          </ac:picMkLst>
        </pc:picChg>
        <pc:picChg chg="add mod modCrop">
          <ac:chgData name="Gianluca Sanfilippo" userId="05ec0143-a384-46e2-b404-ee994ba6e699" providerId="ADAL" clId="{6AF95FAE-6808-46AB-8554-83A2C68D81CC}" dt="2022-05-16T15:54:04.651" v="245" actId="732"/>
          <ac:picMkLst>
            <pc:docMk/>
            <pc:sldMk cId="2496517787" sldId="279"/>
            <ac:picMk id="19" creationId="{B9B287BC-A0D1-CB27-6F24-F0DBD8D70B37}"/>
          </ac:picMkLst>
        </pc:picChg>
        <pc:cxnChg chg="add del">
          <ac:chgData name="Gianluca Sanfilippo" userId="05ec0143-a384-46e2-b404-ee994ba6e699" providerId="ADAL" clId="{6AF95FAE-6808-46AB-8554-83A2C68D81CC}" dt="2022-05-16T15:48:54.055" v="208"/>
          <ac:cxnSpMkLst>
            <pc:docMk/>
            <pc:sldMk cId="2496517787" sldId="279"/>
            <ac:cxnSpMk id="20" creationId="{DCD67800-37AC-4E14-89B0-F79DCB3FB86D}"/>
          </ac:cxnSpMkLst>
        </pc:cxnChg>
        <pc:cxnChg chg="add del">
          <ac:chgData name="Gianluca Sanfilippo" userId="05ec0143-a384-46e2-b404-ee994ba6e699" providerId="ADAL" clId="{6AF95FAE-6808-46AB-8554-83A2C68D81CC}" dt="2022-05-16T15:48:54.055" v="208"/>
          <ac:cxnSpMkLst>
            <pc:docMk/>
            <pc:sldMk cId="2496517787" sldId="279"/>
            <ac:cxnSpMk id="22" creationId="{20F1788F-A5AE-4188-8274-F7F2E3833ECD}"/>
          </ac:cxnSpMkLst>
        </pc:cxnChg>
      </pc:sldChg>
      <pc:sldChg chg="addSp delSp modSp add mod setBg modNotesTx">
        <pc:chgData name="Gianluca Sanfilippo" userId="05ec0143-a384-46e2-b404-ee994ba6e699" providerId="ADAL" clId="{6AF95FAE-6808-46AB-8554-83A2C68D81CC}" dt="2022-05-18T10:46:44.144" v="5629" actId="20577"/>
        <pc:sldMkLst>
          <pc:docMk/>
          <pc:sldMk cId="697432336" sldId="280"/>
        </pc:sldMkLst>
        <pc:spChg chg="add del">
          <ac:chgData name="Gianluca Sanfilippo" userId="05ec0143-a384-46e2-b404-ee994ba6e699" providerId="ADAL" clId="{6AF95FAE-6808-46AB-8554-83A2C68D81CC}" dt="2022-05-16T15:51:50.678" v="230" actId="26606"/>
          <ac:spMkLst>
            <pc:docMk/>
            <pc:sldMk cId="697432336" sldId="280"/>
            <ac:spMk id="9" creationId="{A9F529C3-C941-49FD-8C67-82F134F64BDB}"/>
          </ac:spMkLst>
        </pc:spChg>
        <pc:spChg chg="add del">
          <ac:chgData name="Gianluca Sanfilippo" userId="05ec0143-a384-46e2-b404-ee994ba6e699" providerId="ADAL" clId="{6AF95FAE-6808-46AB-8554-83A2C68D81CC}" dt="2022-05-16T15:51:50.678" v="230" actId="26606"/>
          <ac:spMkLst>
            <pc:docMk/>
            <pc:sldMk cId="697432336" sldId="280"/>
            <ac:spMk id="11" creationId="{20586029-32A0-47E5-9AEC-AE3ABA6B94D0}"/>
          </ac:spMkLst>
        </pc:spChg>
        <pc:picChg chg="mod">
          <ac:chgData name="Gianluca Sanfilippo" userId="05ec0143-a384-46e2-b404-ee994ba6e699" providerId="ADAL" clId="{6AF95FAE-6808-46AB-8554-83A2C68D81CC}" dt="2022-05-16T15:52:31.537" v="236" actId="1076"/>
          <ac:picMkLst>
            <pc:docMk/>
            <pc:sldMk cId="697432336" sldId="280"/>
            <ac:picMk id="2" creationId="{D70D7E9F-9186-299E-C403-E9CCBA0267FF}"/>
          </ac:picMkLst>
        </pc:picChg>
        <pc:picChg chg="add mod">
          <ac:chgData name="Gianluca Sanfilippo" userId="05ec0143-a384-46e2-b404-ee994ba6e699" providerId="ADAL" clId="{6AF95FAE-6808-46AB-8554-83A2C68D81CC}" dt="2022-05-16T15:52:49.216" v="240" actId="1076"/>
          <ac:picMkLst>
            <pc:docMk/>
            <pc:sldMk cId="697432336" sldId="280"/>
            <ac:picMk id="4" creationId="{AF1E1D62-945F-E369-8B7F-375AB67AEB68}"/>
          </ac:picMkLst>
        </pc:picChg>
        <pc:picChg chg="add mod">
          <ac:chgData name="Gianluca Sanfilippo" userId="05ec0143-a384-46e2-b404-ee994ba6e699" providerId="ADAL" clId="{6AF95FAE-6808-46AB-8554-83A2C68D81CC}" dt="2022-05-16T15:52:46.286" v="239" actId="1440"/>
          <ac:picMkLst>
            <pc:docMk/>
            <pc:sldMk cId="697432336" sldId="280"/>
            <ac:picMk id="6" creationId="{E8C2C3A6-1627-F995-0D86-A297C75438CA}"/>
          </ac:picMkLst>
        </pc:picChg>
        <pc:cxnChg chg="add del">
          <ac:chgData name="Gianluca Sanfilippo" userId="05ec0143-a384-46e2-b404-ee994ba6e699" providerId="ADAL" clId="{6AF95FAE-6808-46AB-8554-83A2C68D81CC}" dt="2022-05-16T15:51:50.678" v="230" actId="26606"/>
          <ac:cxnSpMkLst>
            <pc:docMk/>
            <pc:sldMk cId="697432336" sldId="280"/>
            <ac:cxnSpMk id="13" creationId="{8C730EAB-A532-4295-A302-FB4B90DB9F5E}"/>
          </ac:cxnSpMkLst>
        </pc:cxnChg>
      </pc:sldChg>
      <pc:sldChg chg="addSp delSp modSp add mod modNotesTx">
        <pc:chgData name="Gianluca Sanfilippo" userId="05ec0143-a384-46e2-b404-ee994ba6e699" providerId="ADAL" clId="{6AF95FAE-6808-46AB-8554-83A2C68D81CC}" dt="2022-05-17T15:48:50.094" v="3519" actId="313"/>
        <pc:sldMkLst>
          <pc:docMk/>
          <pc:sldMk cId="1615747080" sldId="281"/>
        </pc:sldMkLst>
        <pc:spChg chg="mod">
          <ac:chgData name="Gianluca Sanfilippo" userId="05ec0143-a384-46e2-b404-ee994ba6e699" providerId="ADAL" clId="{6AF95FAE-6808-46AB-8554-83A2C68D81CC}" dt="2022-05-17T14:12:24.338" v="565" actId="20577"/>
          <ac:spMkLst>
            <pc:docMk/>
            <pc:sldMk cId="1615747080" sldId="281"/>
            <ac:spMk id="2" creationId="{F7D8AFB0-0E89-592D-9EBA-0BE1FA6F8211}"/>
          </ac:spMkLst>
        </pc:spChg>
        <pc:grpChg chg="del">
          <ac:chgData name="Gianluca Sanfilippo" userId="05ec0143-a384-46e2-b404-ee994ba6e699" providerId="ADAL" clId="{6AF95FAE-6808-46AB-8554-83A2C68D81CC}" dt="2022-05-17T14:12:25.845" v="566" actId="478"/>
          <ac:grpSpMkLst>
            <pc:docMk/>
            <pc:sldMk cId="1615747080" sldId="281"/>
            <ac:grpSpMk id="4" creationId="{A8268121-2013-4904-E7A9-5A57E2041C00}"/>
          </ac:grpSpMkLst>
        </pc:grpChg>
        <pc:graphicFrameChg chg="add mod modGraphic">
          <ac:chgData name="Gianluca Sanfilippo" userId="05ec0143-a384-46e2-b404-ee994ba6e699" providerId="ADAL" clId="{6AF95FAE-6808-46AB-8554-83A2C68D81CC}" dt="2022-05-17T14:12:55.792" v="581" actId="1076"/>
          <ac:graphicFrameMkLst>
            <pc:docMk/>
            <pc:sldMk cId="1615747080" sldId="281"/>
            <ac:graphicFrameMk id="3" creationId="{05EF2131-F15E-1FE8-8557-18C8C19C2C62}"/>
          </ac:graphicFrameMkLst>
        </pc:graphicFrameChg>
        <pc:graphicFrameChg chg="del">
          <ac:chgData name="Gianluca Sanfilippo" userId="05ec0143-a384-46e2-b404-ee994ba6e699" providerId="ADAL" clId="{6AF95FAE-6808-46AB-8554-83A2C68D81CC}" dt="2022-05-17T14:12:34.714" v="567" actId="478"/>
          <ac:graphicFrameMkLst>
            <pc:docMk/>
            <pc:sldMk cId="1615747080" sldId="281"/>
            <ac:graphicFrameMk id="8" creationId="{4582F962-EBE6-507C-1991-362C0A2295FC}"/>
          </ac:graphicFrameMkLst>
        </pc:graphicFrameChg>
      </pc:sldChg>
      <pc:sldChg chg="add del">
        <pc:chgData name="Gianluca Sanfilippo" userId="05ec0143-a384-46e2-b404-ee994ba6e699" providerId="ADAL" clId="{6AF95FAE-6808-46AB-8554-83A2C68D81CC}" dt="2022-05-16T15:52:52.513" v="241" actId="47"/>
        <pc:sldMkLst>
          <pc:docMk/>
          <pc:sldMk cId="2042938437" sldId="281"/>
        </pc:sldMkLst>
      </pc:sldChg>
      <pc:sldChg chg="addSp delSp modSp add mod">
        <pc:chgData name="Gianluca Sanfilippo" userId="05ec0143-a384-46e2-b404-ee994ba6e699" providerId="ADAL" clId="{6AF95FAE-6808-46AB-8554-83A2C68D81CC}" dt="2022-05-18T15:32:12.361" v="5720" actId="1440"/>
        <pc:sldMkLst>
          <pc:docMk/>
          <pc:sldMk cId="3818805088" sldId="282"/>
        </pc:sldMkLst>
        <pc:spChg chg="mod">
          <ac:chgData name="Gianluca Sanfilippo" userId="05ec0143-a384-46e2-b404-ee994ba6e699" providerId="ADAL" clId="{6AF95FAE-6808-46AB-8554-83A2C68D81CC}" dt="2022-05-18T15:23:39.030" v="5655" actId="20577"/>
          <ac:spMkLst>
            <pc:docMk/>
            <pc:sldMk cId="3818805088" sldId="282"/>
            <ac:spMk id="2" creationId="{F7D8AFB0-0E89-592D-9EBA-0BE1FA6F8211}"/>
          </ac:spMkLst>
        </pc:spChg>
        <pc:graphicFrameChg chg="del">
          <ac:chgData name="Gianluca Sanfilippo" userId="05ec0143-a384-46e2-b404-ee994ba6e699" providerId="ADAL" clId="{6AF95FAE-6808-46AB-8554-83A2C68D81CC}" dt="2022-05-18T15:23:29.286" v="5631" actId="478"/>
          <ac:graphicFrameMkLst>
            <pc:docMk/>
            <pc:sldMk cId="3818805088" sldId="282"/>
            <ac:graphicFrameMk id="3" creationId="{05EF2131-F15E-1FE8-8557-18C8C19C2C62}"/>
          </ac:graphicFrameMkLst>
        </pc:graphicFrameChg>
        <pc:picChg chg="add del mod">
          <ac:chgData name="Gianluca Sanfilippo" userId="05ec0143-a384-46e2-b404-ee994ba6e699" providerId="ADAL" clId="{6AF95FAE-6808-46AB-8554-83A2C68D81CC}" dt="2022-05-18T15:32:06.108" v="5716" actId="1440"/>
          <ac:picMkLst>
            <pc:docMk/>
            <pc:sldMk cId="3818805088" sldId="282"/>
            <ac:picMk id="5" creationId="{54D06C46-788A-4BC2-7263-B58AD1C4E79D}"/>
          </ac:picMkLst>
        </pc:picChg>
        <pc:picChg chg="add del mod">
          <ac:chgData name="Gianluca Sanfilippo" userId="05ec0143-a384-46e2-b404-ee994ba6e699" providerId="ADAL" clId="{6AF95FAE-6808-46AB-8554-83A2C68D81CC}" dt="2022-05-18T15:32:07.711" v="5717" actId="1440"/>
          <ac:picMkLst>
            <pc:docMk/>
            <pc:sldMk cId="3818805088" sldId="282"/>
            <ac:picMk id="7" creationId="{613501EE-3747-65E3-91C0-C4F0F899BF24}"/>
          </ac:picMkLst>
        </pc:picChg>
        <pc:picChg chg="add del mod">
          <ac:chgData name="Gianluca Sanfilippo" userId="05ec0143-a384-46e2-b404-ee994ba6e699" providerId="ADAL" clId="{6AF95FAE-6808-46AB-8554-83A2C68D81CC}" dt="2022-05-18T15:29:02.333" v="5681" actId="478"/>
          <ac:picMkLst>
            <pc:docMk/>
            <pc:sldMk cId="3818805088" sldId="282"/>
            <ac:picMk id="9" creationId="{ABE2901C-5C98-B0F9-E0DD-94B0BE0DDA25}"/>
          </ac:picMkLst>
        </pc:picChg>
        <pc:picChg chg="add del mod">
          <ac:chgData name="Gianluca Sanfilippo" userId="05ec0143-a384-46e2-b404-ee994ba6e699" providerId="ADAL" clId="{6AF95FAE-6808-46AB-8554-83A2C68D81CC}" dt="2022-05-18T15:28:58.592" v="5677" actId="22"/>
          <ac:picMkLst>
            <pc:docMk/>
            <pc:sldMk cId="3818805088" sldId="282"/>
            <ac:picMk id="11" creationId="{19591BD0-8075-B653-32AF-1F376A516387}"/>
          </ac:picMkLst>
        </pc:picChg>
        <pc:picChg chg="add mod">
          <ac:chgData name="Gianluca Sanfilippo" userId="05ec0143-a384-46e2-b404-ee994ba6e699" providerId="ADAL" clId="{6AF95FAE-6808-46AB-8554-83A2C68D81CC}" dt="2022-05-18T15:32:04.162" v="5715" actId="1440"/>
          <ac:picMkLst>
            <pc:docMk/>
            <pc:sldMk cId="3818805088" sldId="282"/>
            <ac:picMk id="13" creationId="{B0CAFCCD-060E-5510-CE88-022840574104}"/>
          </ac:picMkLst>
        </pc:picChg>
        <pc:picChg chg="add mod modCrop">
          <ac:chgData name="Gianluca Sanfilippo" userId="05ec0143-a384-46e2-b404-ee994ba6e699" providerId="ADAL" clId="{6AF95FAE-6808-46AB-8554-83A2C68D81CC}" dt="2022-05-18T15:32:12.361" v="5720" actId="1440"/>
          <ac:picMkLst>
            <pc:docMk/>
            <pc:sldMk cId="3818805088" sldId="282"/>
            <ac:picMk id="15" creationId="{9392C254-E505-3F72-D5B5-60038E770CE3}"/>
          </ac:picMkLst>
        </pc:picChg>
        <pc:picChg chg="add mod">
          <ac:chgData name="Gianluca Sanfilippo" userId="05ec0143-a384-46e2-b404-ee994ba6e699" providerId="ADAL" clId="{6AF95FAE-6808-46AB-8554-83A2C68D81CC}" dt="2022-05-18T15:32:09.392" v="5718" actId="1440"/>
          <ac:picMkLst>
            <pc:docMk/>
            <pc:sldMk cId="3818805088" sldId="282"/>
            <ac:picMk id="17" creationId="{B1C438DC-CBA7-100A-C8ED-C084533855FC}"/>
          </ac:picMkLst>
        </pc:picChg>
        <pc:picChg chg="add mod">
          <ac:chgData name="Gianluca Sanfilippo" userId="05ec0143-a384-46e2-b404-ee994ba6e699" providerId="ADAL" clId="{6AF95FAE-6808-46AB-8554-83A2C68D81CC}" dt="2022-05-18T15:32:10.686" v="5719" actId="1440"/>
          <ac:picMkLst>
            <pc:docMk/>
            <pc:sldMk cId="3818805088" sldId="282"/>
            <ac:picMk id="19" creationId="{629EDC78-CCB7-8069-87F3-904BF4F526C3}"/>
          </ac:picMkLst>
        </pc:picChg>
      </pc:sldChg>
      <pc:sldMasterChg chg="delSldLayout">
        <pc:chgData name="Gianluca Sanfilippo" userId="05ec0143-a384-46e2-b404-ee994ba6e699" providerId="ADAL" clId="{6AF95FAE-6808-46AB-8554-83A2C68D81CC}" dt="2022-05-16T15:53:41.038" v="244" actId="47"/>
        <pc:sldMasterMkLst>
          <pc:docMk/>
          <pc:sldMasterMk cId="168173062" sldId="2147483668"/>
        </pc:sldMasterMkLst>
        <pc:sldLayoutChg chg="del">
          <pc:chgData name="Gianluca Sanfilippo" userId="05ec0143-a384-46e2-b404-ee994ba6e699" providerId="ADAL" clId="{6AF95FAE-6808-46AB-8554-83A2C68D81CC}" dt="2022-05-16T15:53:41.038" v="244" actId="47"/>
          <pc:sldLayoutMkLst>
            <pc:docMk/>
            <pc:sldMasterMk cId="168173062" sldId="2147483668"/>
            <pc:sldLayoutMk cId="1559979237" sldId="2147483681"/>
          </pc:sldLayoutMkLst>
        </pc:sldLayoutChg>
        <pc:sldLayoutChg chg="del">
          <pc:chgData name="Gianluca Sanfilippo" userId="05ec0143-a384-46e2-b404-ee994ba6e699" providerId="ADAL" clId="{6AF95FAE-6808-46AB-8554-83A2C68D81CC}" dt="2022-05-16T15:53:32.986" v="242" actId="47"/>
          <pc:sldLayoutMkLst>
            <pc:docMk/>
            <pc:sldMasterMk cId="168173062" sldId="2147483668"/>
            <pc:sldLayoutMk cId="2338384620" sldId="2147483682"/>
          </pc:sldLayoutMkLst>
        </pc:sldLayoutChg>
      </pc:sldMasterChg>
      <pc:sldMasterChg chg="modSldLayout">
        <pc:chgData name="Gianluca Sanfilippo" userId="05ec0143-a384-46e2-b404-ee994ba6e699" providerId="ADAL" clId="{6AF95FAE-6808-46AB-8554-83A2C68D81CC}" dt="2022-05-16T15:48:50.945" v="206"/>
        <pc:sldMasterMkLst>
          <pc:docMk/>
          <pc:sldMasterMk cId="1184233456" sldId="2147483690"/>
        </pc:sldMasterMkLst>
        <pc:sldLayoutChg chg="modTransition">
          <pc:chgData name="Gianluca Sanfilippo" userId="05ec0143-a384-46e2-b404-ee994ba6e699" providerId="ADAL" clId="{6AF95FAE-6808-46AB-8554-83A2C68D81CC}" dt="2022-05-16T15:48:50.945" v="206"/>
          <pc:sldLayoutMkLst>
            <pc:docMk/>
            <pc:sldMasterMk cId="168173062" sldId="2147483668"/>
            <pc:sldLayoutMk cId="2614211979" sldId="2147483680"/>
          </pc:sldLayoutMkLst>
        </pc:sldLayoutChg>
        <pc:sldLayoutChg chg="modTransition">
          <pc:chgData name="Gianluca Sanfilippo" userId="05ec0143-a384-46e2-b404-ee994ba6e699" providerId="ADAL" clId="{6AF95FAE-6808-46AB-8554-83A2C68D81CC}" dt="2022-05-16T15:48:50.945" v="206"/>
          <pc:sldLayoutMkLst>
            <pc:docMk/>
            <pc:sldMasterMk cId="168173062" sldId="2147483668"/>
            <pc:sldLayoutMk cId="4117716324" sldId="2147483704"/>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rgbClr val="0088D0"/>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8.2000000000000011</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diagrams/_rels/data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sv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 Id="rId1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C60B14-58DE-4F10-9DCB-FEAD0A87DC98}"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43CD9E4-2025-42EB-A726-0B608D328962}">
      <dgm:prSet phldrT="[Text]" custT="1"/>
      <dgm:spPr/>
      <dgm:t>
        <a:bodyPr/>
        <a:lstStyle/>
        <a:p>
          <a:r>
            <a:rPr lang="en-US" sz="3200" dirty="0">
              <a:solidFill>
                <a:schemeClr val="bg1"/>
              </a:solidFill>
              <a:latin typeface="Segoe UI" panose="020B0502040204020203" pitchFamily="34" charset="0"/>
              <a:cs typeface="Segoe UI" panose="020B0502040204020203" pitchFamily="34" charset="0"/>
            </a:rPr>
            <a:t>Profile &amp; background photos </a:t>
          </a:r>
        </a:p>
      </dgm:t>
    </dgm:pt>
    <dgm:pt modelId="{B232DAF6-5851-4BDD-96C6-4057F62DA878}" type="parTrans" cxnId="{25C063D4-020F-4669-96EB-DC783CB257DE}">
      <dgm:prSet/>
      <dgm:spPr/>
      <dgm:t>
        <a:bodyPr/>
        <a:lstStyle/>
        <a:p>
          <a:endParaRPr lang="en-US" sz="4000">
            <a:solidFill>
              <a:schemeClr val="bg1"/>
            </a:solidFill>
          </a:endParaRPr>
        </a:p>
      </dgm:t>
    </dgm:pt>
    <dgm:pt modelId="{6A99CCD6-7E2E-425C-BAEF-16CAB85F7BE8}" type="sibTrans" cxnId="{25C063D4-020F-4669-96EB-DC783CB257DE}">
      <dgm:prSet/>
      <dgm:spPr/>
      <dgm:t>
        <a:bodyPr/>
        <a:lstStyle/>
        <a:p>
          <a:endParaRPr lang="en-US" sz="4000">
            <a:solidFill>
              <a:schemeClr val="bg1"/>
            </a:solidFill>
          </a:endParaRPr>
        </a:p>
      </dgm:t>
    </dgm:pt>
    <dgm:pt modelId="{76BA44E8-D1BE-4A56-BF03-5EED3A2BF6A0}">
      <dgm:prSet phldrT="[Text]" custT="1"/>
      <dgm:spPr/>
      <dgm:t>
        <a:bodyPr/>
        <a:lstStyle/>
        <a:p>
          <a:r>
            <a:rPr lang="en-US" sz="3200" dirty="0">
              <a:solidFill>
                <a:schemeClr val="bg1"/>
              </a:solidFill>
              <a:latin typeface="Segoe UI" panose="020B0502040204020203" pitchFamily="34" charset="0"/>
              <a:cs typeface="Segoe UI" panose="020B0502040204020203" pitchFamily="34" charset="0"/>
            </a:rPr>
            <a:t>Headline </a:t>
          </a:r>
        </a:p>
      </dgm:t>
    </dgm:pt>
    <dgm:pt modelId="{9882336D-AC3B-45DC-BC7C-24E8EE4F129A}" type="parTrans" cxnId="{A8E49D59-0D0E-4178-83CB-4E94FDDC7645}">
      <dgm:prSet/>
      <dgm:spPr/>
      <dgm:t>
        <a:bodyPr/>
        <a:lstStyle/>
        <a:p>
          <a:endParaRPr lang="en-US" sz="4000">
            <a:solidFill>
              <a:schemeClr val="bg1"/>
            </a:solidFill>
          </a:endParaRPr>
        </a:p>
      </dgm:t>
    </dgm:pt>
    <dgm:pt modelId="{09065F89-5DDD-45D4-B332-6C3D1F57044C}" type="sibTrans" cxnId="{A8E49D59-0D0E-4178-83CB-4E94FDDC7645}">
      <dgm:prSet/>
      <dgm:spPr/>
      <dgm:t>
        <a:bodyPr/>
        <a:lstStyle/>
        <a:p>
          <a:endParaRPr lang="en-US" sz="4000">
            <a:solidFill>
              <a:schemeClr val="bg1"/>
            </a:solidFill>
          </a:endParaRPr>
        </a:p>
      </dgm:t>
    </dgm:pt>
    <dgm:pt modelId="{D6DCCA2E-FAC9-4136-AD20-681BE797F168}">
      <dgm:prSet custT="1"/>
      <dgm:spPr/>
      <dgm:t>
        <a:bodyPr/>
        <a:lstStyle/>
        <a:p>
          <a:r>
            <a:rPr lang="en-US" sz="3200" dirty="0">
              <a:solidFill>
                <a:schemeClr val="bg1"/>
              </a:solidFill>
              <a:latin typeface="Segoe UI" panose="020B0502040204020203" pitchFamily="34" charset="0"/>
              <a:cs typeface="Segoe UI" panose="020B0502040204020203" pitchFamily="34" charset="0"/>
            </a:rPr>
            <a:t>Contact information </a:t>
          </a:r>
        </a:p>
      </dgm:t>
    </dgm:pt>
    <dgm:pt modelId="{3FF23D8F-7003-4381-8294-95B0B9D0B6D4}" type="parTrans" cxnId="{3BD80271-3E52-4BFD-82FF-3EC85600065D}">
      <dgm:prSet/>
      <dgm:spPr/>
      <dgm:t>
        <a:bodyPr/>
        <a:lstStyle/>
        <a:p>
          <a:endParaRPr lang="en-US" sz="4000">
            <a:solidFill>
              <a:schemeClr val="bg1"/>
            </a:solidFill>
          </a:endParaRPr>
        </a:p>
      </dgm:t>
    </dgm:pt>
    <dgm:pt modelId="{F40CAB60-F0D3-4B53-AC34-F009C69480E3}" type="sibTrans" cxnId="{3BD80271-3E52-4BFD-82FF-3EC85600065D}">
      <dgm:prSet/>
      <dgm:spPr/>
      <dgm:t>
        <a:bodyPr/>
        <a:lstStyle/>
        <a:p>
          <a:endParaRPr lang="en-US" sz="4000">
            <a:solidFill>
              <a:schemeClr val="bg1"/>
            </a:solidFill>
          </a:endParaRPr>
        </a:p>
      </dgm:t>
    </dgm:pt>
    <dgm:pt modelId="{B7E18AAC-4BFC-4C95-BB4E-67225729C83F}">
      <dgm:prSet custT="1"/>
      <dgm:spPr/>
      <dgm:t>
        <a:bodyPr/>
        <a:lstStyle/>
        <a:p>
          <a:r>
            <a:rPr lang="en-US" sz="3200" dirty="0">
              <a:solidFill>
                <a:schemeClr val="bg1"/>
              </a:solidFill>
              <a:latin typeface="Segoe UI" panose="020B0502040204020203" pitchFamily="34" charset="0"/>
              <a:cs typeface="Segoe UI" panose="020B0502040204020203" pitchFamily="34" charset="0"/>
            </a:rPr>
            <a:t>Summary</a:t>
          </a:r>
          <a:r>
            <a:rPr lang="en-US" sz="3600" dirty="0">
              <a:solidFill>
                <a:schemeClr val="bg1"/>
              </a:solidFill>
            </a:rPr>
            <a:t> </a:t>
          </a:r>
        </a:p>
      </dgm:t>
    </dgm:pt>
    <dgm:pt modelId="{D8B402E7-75EE-47F7-B3DB-A44879761E7B}" type="parTrans" cxnId="{888A270B-849A-46B2-A93E-376A885C2BEB}">
      <dgm:prSet/>
      <dgm:spPr/>
      <dgm:t>
        <a:bodyPr/>
        <a:lstStyle/>
        <a:p>
          <a:endParaRPr lang="en-US" sz="4000">
            <a:solidFill>
              <a:schemeClr val="bg1"/>
            </a:solidFill>
          </a:endParaRPr>
        </a:p>
      </dgm:t>
    </dgm:pt>
    <dgm:pt modelId="{1E5678B6-78EC-49F3-A6A8-DEDEB8E9C499}" type="sibTrans" cxnId="{888A270B-849A-46B2-A93E-376A885C2BEB}">
      <dgm:prSet/>
      <dgm:spPr/>
      <dgm:t>
        <a:bodyPr/>
        <a:lstStyle/>
        <a:p>
          <a:endParaRPr lang="en-US" sz="4000">
            <a:solidFill>
              <a:schemeClr val="bg1"/>
            </a:solidFill>
          </a:endParaRPr>
        </a:p>
      </dgm:t>
    </dgm:pt>
    <dgm:pt modelId="{DA85B5CE-AC7D-4FD2-91D3-2E1335B98BF7}">
      <dgm:prSet custT="1"/>
      <dgm:spPr/>
      <dgm:t>
        <a:bodyPr/>
        <a:lstStyle/>
        <a:p>
          <a:r>
            <a:rPr lang="en-US" sz="3200" dirty="0">
              <a:solidFill>
                <a:schemeClr val="bg1"/>
              </a:solidFill>
              <a:latin typeface="Segoe UI" panose="020B0502040204020203" pitchFamily="34" charset="0"/>
              <a:cs typeface="Segoe UI" panose="020B0502040204020203" pitchFamily="34" charset="0"/>
            </a:rPr>
            <a:t>Experience	</a:t>
          </a:r>
        </a:p>
      </dgm:t>
    </dgm:pt>
    <dgm:pt modelId="{3A5CB751-C959-4546-8920-43AAC0C1F932}" type="parTrans" cxnId="{9B3C8D65-2170-4A26-81D5-53BFB54BC0B0}">
      <dgm:prSet/>
      <dgm:spPr/>
      <dgm:t>
        <a:bodyPr/>
        <a:lstStyle/>
        <a:p>
          <a:endParaRPr lang="en-US" sz="4000">
            <a:solidFill>
              <a:schemeClr val="bg1"/>
            </a:solidFill>
          </a:endParaRPr>
        </a:p>
      </dgm:t>
    </dgm:pt>
    <dgm:pt modelId="{E34F151C-CA0B-4D24-90FB-25904FB825F2}" type="sibTrans" cxnId="{9B3C8D65-2170-4A26-81D5-53BFB54BC0B0}">
      <dgm:prSet/>
      <dgm:spPr/>
      <dgm:t>
        <a:bodyPr/>
        <a:lstStyle/>
        <a:p>
          <a:endParaRPr lang="en-US" sz="4000">
            <a:solidFill>
              <a:schemeClr val="bg1"/>
            </a:solidFill>
          </a:endParaRPr>
        </a:p>
      </dgm:t>
    </dgm:pt>
    <dgm:pt modelId="{49D462CB-E635-4484-A07B-490B51170AEB}">
      <dgm:prSet custT="1"/>
      <dgm:spPr/>
      <dgm:t>
        <a:bodyPr/>
        <a:lstStyle/>
        <a:p>
          <a:r>
            <a:rPr lang="en-US" sz="3200" dirty="0">
              <a:solidFill>
                <a:schemeClr val="bg1"/>
              </a:solidFill>
              <a:latin typeface="Segoe UI" panose="020B0502040204020203" pitchFamily="34" charset="0"/>
              <a:cs typeface="Segoe UI" panose="020B0502040204020203" pitchFamily="34" charset="0"/>
            </a:rPr>
            <a:t>Recommendations </a:t>
          </a:r>
        </a:p>
      </dgm:t>
    </dgm:pt>
    <dgm:pt modelId="{4CC0654C-41D1-4BE9-985F-0A4D5F4AD901}" type="parTrans" cxnId="{8CED2FD5-1961-4C4D-87FC-4DA039051722}">
      <dgm:prSet/>
      <dgm:spPr/>
      <dgm:t>
        <a:bodyPr/>
        <a:lstStyle/>
        <a:p>
          <a:endParaRPr lang="en-US" sz="4000">
            <a:solidFill>
              <a:schemeClr val="bg1"/>
            </a:solidFill>
          </a:endParaRPr>
        </a:p>
      </dgm:t>
    </dgm:pt>
    <dgm:pt modelId="{74C3B7F6-B5A8-4B69-8203-63B6D7B24D4C}" type="sibTrans" cxnId="{8CED2FD5-1961-4C4D-87FC-4DA039051722}">
      <dgm:prSet/>
      <dgm:spPr/>
      <dgm:t>
        <a:bodyPr/>
        <a:lstStyle/>
        <a:p>
          <a:endParaRPr lang="en-US" sz="4000">
            <a:solidFill>
              <a:schemeClr val="bg1"/>
            </a:solidFill>
          </a:endParaRPr>
        </a:p>
      </dgm:t>
    </dgm:pt>
    <dgm:pt modelId="{2DD434DA-B9C1-4514-86B7-7E2DA7BE356B}">
      <dgm:prSet custT="1"/>
      <dgm:spPr/>
      <dgm:t>
        <a:bodyPr/>
        <a:lstStyle/>
        <a:p>
          <a:r>
            <a:rPr lang="en-US" sz="3200" dirty="0">
              <a:solidFill>
                <a:schemeClr val="bg1"/>
              </a:solidFill>
              <a:latin typeface="Segoe UI" panose="020B0502040204020203" pitchFamily="34" charset="0"/>
              <a:cs typeface="Segoe UI" panose="020B0502040204020203" pitchFamily="34" charset="0"/>
            </a:rPr>
            <a:t>Skills </a:t>
          </a:r>
        </a:p>
      </dgm:t>
    </dgm:pt>
    <dgm:pt modelId="{68F4A841-3769-4CFE-9D0E-3D26AF3B1027}" type="parTrans" cxnId="{E4BFDEBF-57FE-47DE-BA69-763061F50527}">
      <dgm:prSet/>
      <dgm:spPr/>
      <dgm:t>
        <a:bodyPr/>
        <a:lstStyle/>
        <a:p>
          <a:endParaRPr lang="en-US" sz="4000">
            <a:solidFill>
              <a:schemeClr val="bg1"/>
            </a:solidFill>
          </a:endParaRPr>
        </a:p>
      </dgm:t>
    </dgm:pt>
    <dgm:pt modelId="{047A5390-E164-4458-BD94-0187FCF91EFA}" type="sibTrans" cxnId="{E4BFDEBF-57FE-47DE-BA69-763061F50527}">
      <dgm:prSet/>
      <dgm:spPr/>
      <dgm:t>
        <a:bodyPr/>
        <a:lstStyle/>
        <a:p>
          <a:endParaRPr lang="en-US" sz="4000">
            <a:solidFill>
              <a:schemeClr val="bg1"/>
            </a:solidFill>
          </a:endParaRPr>
        </a:p>
      </dgm:t>
    </dgm:pt>
    <dgm:pt modelId="{30228C9E-496F-4FD0-ABEC-13E75EF2481E}" type="pres">
      <dgm:prSet presAssocID="{A9C60B14-58DE-4F10-9DCB-FEAD0A87DC98}" presName="root" presStyleCnt="0">
        <dgm:presLayoutVars>
          <dgm:dir/>
          <dgm:resizeHandles val="exact"/>
        </dgm:presLayoutVars>
      </dgm:prSet>
      <dgm:spPr/>
    </dgm:pt>
    <dgm:pt modelId="{BD991F91-1605-4E53-8EEF-03F046414FC1}" type="pres">
      <dgm:prSet presAssocID="{A9C60B14-58DE-4F10-9DCB-FEAD0A87DC98}" presName="container" presStyleCnt="0">
        <dgm:presLayoutVars>
          <dgm:dir/>
          <dgm:resizeHandles val="exact"/>
        </dgm:presLayoutVars>
      </dgm:prSet>
      <dgm:spPr/>
    </dgm:pt>
    <dgm:pt modelId="{4A27667E-6F39-4862-AF70-82E2E113F2F4}" type="pres">
      <dgm:prSet presAssocID="{743CD9E4-2025-42EB-A726-0B608D328962}" presName="compNode" presStyleCnt="0"/>
      <dgm:spPr/>
    </dgm:pt>
    <dgm:pt modelId="{A41BCB47-F04B-4291-943A-1EEA8A0F3F26}" type="pres">
      <dgm:prSet presAssocID="{743CD9E4-2025-42EB-A726-0B608D328962}" presName="iconBgRect" presStyleLbl="bgShp" presStyleIdx="0" presStyleCnt="7"/>
      <dgm:spPr/>
    </dgm:pt>
    <dgm:pt modelId="{3DC24390-5455-471E-B9D3-5949EC218B17}" type="pres">
      <dgm:prSet presAssocID="{743CD9E4-2025-42EB-A726-0B608D328962}"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ople_3"/>
        </a:ext>
      </dgm:extLst>
    </dgm:pt>
    <dgm:pt modelId="{18E325E7-24F7-4105-AADB-1C005E08A703}" type="pres">
      <dgm:prSet presAssocID="{743CD9E4-2025-42EB-A726-0B608D328962}" presName="spaceRect" presStyleCnt="0"/>
      <dgm:spPr/>
    </dgm:pt>
    <dgm:pt modelId="{C357B2A4-0448-4099-BAC2-B3C5540FEF25}" type="pres">
      <dgm:prSet presAssocID="{743CD9E4-2025-42EB-A726-0B608D328962}" presName="textRect" presStyleLbl="revTx" presStyleIdx="0" presStyleCnt="7">
        <dgm:presLayoutVars>
          <dgm:chMax val="1"/>
          <dgm:chPref val="1"/>
        </dgm:presLayoutVars>
      </dgm:prSet>
      <dgm:spPr/>
    </dgm:pt>
    <dgm:pt modelId="{C1D45EDE-14F8-4C0E-A157-AF09E8AE0D65}" type="pres">
      <dgm:prSet presAssocID="{6A99CCD6-7E2E-425C-BAEF-16CAB85F7BE8}" presName="sibTrans" presStyleLbl="sibTrans2D1" presStyleIdx="0" presStyleCnt="0"/>
      <dgm:spPr/>
    </dgm:pt>
    <dgm:pt modelId="{C8C2C1AC-37C8-4E86-8986-6576DFA732FF}" type="pres">
      <dgm:prSet presAssocID="{76BA44E8-D1BE-4A56-BF03-5EED3A2BF6A0}" presName="compNode" presStyleCnt="0"/>
      <dgm:spPr/>
    </dgm:pt>
    <dgm:pt modelId="{2A59FA45-C936-4A3B-BF20-F142BB977D87}" type="pres">
      <dgm:prSet presAssocID="{76BA44E8-D1BE-4A56-BF03-5EED3A2BF6A0}" presName="iconBgRect" presStyleLbl="bgShp" presStyleIdx="1" presStyleCnt="7"/>
      <dgm:spPr/>
    </dgm:pt>
    <dgm:pt modelId="{76C736CF-0135-49F5-A31E-B8D5890463E0}" type="pres">
      <dgm:prSet presAssocID="{76BA44E8-D1BE-4A56-BF03-5EED3A2BF6A0}"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t="16146" b="16146"/>
          </a:stretch>
        </a:blipFill>
        <a:ln>
          <a:noFill/>
        </a:ln>
      </dgm:spPr>
      <dgm:extLst>
        <a:ext uri="{E40237B7-FDA0-4F09-8148-C483321AD2D9}">
          <dgm14:cNvPr xmlns:dgm14="http://schemas.microsoft.com/office/drawing/2010/diagram" id="0" name="" descr="News_E900"/>
        </a:ext>
      </dgm:extLst>
    </dgm:pt>
    <dgm:pt modelId="{4DD8BFCE-0940-462B-8FCA-9F53C0AEF787}" type="pres">
      <dgm:prSet presAssocID="{76BA44E8-D1BE-4A56-BF03-5EED3A2BF6A0}" presName="spaceRect" presStyleCnt="0"/>
      <dgm:spPr/>
    </dgm:pt>
    <dgm:pt modelId="{FA7AB4E4-2B63-482E-B8A9-ECE0CDAD2DB1}" type="pres">
      <dgm:prSet presAssocID="{76BA44E8-D1BE-4A56-BF03-5EED3A2BF6A0}" presName="textRect" presStyleLbl="revTx" presStyleIdx="1" presStyleCnt="7">
        <dgm:presLayoutVars>
          <dgm:chMax val="1"/>
          <dgm:chPref val="1"/>
        </dgm:presLayoutVars>
      </dgm:prSet>
      <dgm:spPr/>
    </dgm:pt>
    <dgm:pt modelId="{4F2A3E06-68C1-4C8B-8841-CCDD0AF84B31}" type="pres">
      <dgm:prSet presAssocID="{09065F89-5DDD-45D4-B332-6C3D1F57044C}" presName="sibTrans" presStyleLbl="sibTrans2D1" presStyleIdx="0" presStyleCnt="0"/>
      <dgm:spPr/>
    </dgm:pt>
    <dgm:pt modelId="{B7C8D215-AD68-4B0C-836F-8524D0918D45}" type="pres">
      <dgm:prSet presAssocID="{D6DCCA2E-FAC9-4136-AD20-681BE797F168}" presName="compNode" presStyleCnt="0"/>
      <dgm:spPr/>
    </dgm:pt>
    <dgm:pt modelId="{3C8F8914-F088-4290-8206-1B2ACDC62881}" type="pres">
      <dgm:prSet presAssocID="{D6DCCA2E-FAC9-4136-AD20-681BE797F168}" presName="iconBgRect" presStyleLbl="bgShp" presStyleIdx="2" presStyleCnt="7"/>
      <dgm:spPr/>
    </dgm:pt>
    <dgm:pt modelId="{21DDD784-FA79-4AF0-964B-80FE30B86CAE}" type="pres">
      <dgm:prSet presAssocID="{D6DCCA2E-FAC9-4136-AD20-681BE797F168}"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13021" b="13021"/>
          </a:stretch>
        </a:blipFill>
        <a:ln>
          <a:noFill/>
        </a:ln>
      </dgm:spPr>
      <dgm:extLst>
        <a:ext uri="{E40237B7-FDA0-4F09-8148-C483321AD2D9}">
          <dgm14:cNvPr xmlns:dgm14="http://schemas.microsoft.com/office/drawing/2010/diagram" id="0" name="" descr="ContactCard_EEBD"/>
        </a:ext>
      </dgm:extLst>
    </dgm:pt>
    <dgm:pt modelId="{BB3256E4-CE55-4875-B84F-C55677D00288}" type="pres">
      <dgm:prSet presAssocID="{D6DCCA2E-FAC9-4136-AD20-681BE797F168}" presName="spaceRect" presStyleCnt="0"/>
      <dgm:spPr/>
    </dgm:pt>
    <dgm:pt modelId="{F2D7F5CA-395C-411B-86DD-7D677C0C5097}" type="pres">
      <dgm:prSet presAssocID="{D6DCCA2E-FAC9-4136-AD20-681BE797F168}" presName="textRect" presStyleLbl="revTx" presStyleIdx="2" presStyleCnt="7">
        <dgm:presLayoutVars>
          <dgm:chMax val="1"/>
          <dgm:chPref val="1"/>
        </dgm:presLayoutVars>
      </dgm:prSet>
      <dgm:spPr/>
    </dgm:pt>
    <dgm:pt modelId="{A05128DA-B67D-4CFD-A5F3-0E15E967C2F3}" type="pres">
      <dgm:prSet presAssocID="{F40CAB60-F0D3-4B53-AC34-F009C69480E3}" presName="sibTrans" presStyleLbl="sibTrans2D1" presStyleIdx="0" presStyleCnt="0"/>
      <dgm:spPr/>
    </dgm:pt>
    <dgm:pt modelId="{5F3704E6-19E0-4A63-BB09-35AF156ED065}" type="pres">
      <dgm:prSet presAssocID="{B7E18AAC-4BFC-4C95-BB4E-67225729C83F}" presName="compNode" presStyleCnt="0"/>
      <dgm:spPr/>
    </dgm:pt>
    <dgm:pt modelId="{71641F1B-1292-45EF-8480-6E95FA03272D}" type="pres">
      <dgm:prSet presAssocID="{B7E18AAC-4BFC-4C95-BB4E-67225729C83F}" presName="iconBgRect" presStyleLbl="bgShp" presStyleIdx="3" presStyleCnt="7"/>
      <dgm:spPr/>
    </dgm:pt>
    <dgm:pt modelId="{45DA5BEF-79A2-48AE-BE48-CCA3A812868D}" type="pres">
      <dgm:prSet presAssocID="{B7E18AAC-4BFC-4C95-BB4E-67225729C83F}"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2396" b="22396"/>
          </a:stretch>
        </a:blipFill>
        <a:ln>
          <a:noFill/>
        </a:ln>
      </dgm:spPr>
      <dgm:extLst>
        <a:ext uri="{E40237B7-FDA0-4F09-8148-C483321AD2D9}">
          <dgm14:cNvPr xmlns:dgm14="http://schemas.microsoft.com/office/drawing/2010/diagram" id="0" name="" descr="PostUpdateLegacy_E1D7"/>
        </a:ext>
      </dgm:extLst>
    </dgm:pt>
    <dgm:pt modelId="{925CFB77-81C8-4720-A6D9-DED8312B708D}" type="pres">
      <dgm:prSet presAssocID="{B7E18AAC-4BFC-4C95-BB4E-67225729C83F}" presName="spaceRect" presStyleCnt="0"/>
      <dgm:spPr/>
    </dgm:pt>
    <dgm:pt modelId="{192CBA0C-05CC-4EEF-B49D-A2A3348205AD}" type="pres">
      <dgm:prSet presAssocID="{B7E18AAC-4BFC-4C95-BB4E-67225729C83F}" presName="textRect" presStyleLbl="revTx" presStyleIdx="3" presStyleCnt="7">
        <dgm:presLayoutVars>
          <dgm:chMax val="1"/>
          <dgm:chPref val="1"/>
        </dgm:presLayoutVars>
      </dgm:prSet>
      <dgm:spPr/>
    </dgm:pt>
    <dgm:pt modelId="{1479748A-7A21-45F6-9C65-8E15A814DB88}" type="pres">
      <dgm:prSet presAssocID="{1E5678B6-78EC-49F3-A6A8-DEDEB8E9C499}" presName="sibTrans" presStyleLbl="sibTrans2D1" presStyleIdx="0" presStyleCnt="0"/>
      <dgm:spPr/>
    </dgm:pt>
    <dgm:pt modelId="{186BAC15-FB43-45E4-A211-1F2C399D5FF3}" type="pres">
      <dgm:prSet presAssocID="{DA85B5CE-AC7D-4FD2-91D3-2E1335B98BF7}" presName="compNode" presStyleCnt="0"/>
      <dgm:spPr/>
    </dgm:pt>
    <dgm:pt modelId="{DC8CCEE9-5EBD-4B1A-A05F-AF0F388208DF}" type="pres">
      <dgm:prSet presAssocID="{DA85B5CE-AC7D-4FD2-91D3-2E1335B98BF7}" presName="iconBgRect" presStyleLbl="bgShp" presStyleIdx="4" presStyleCnt="7"/>
      <dgm:spPr/>
    </dgm:pt>
    <dgm:pt modelId="{BCB104EB-406C-4539-AA79-B2420546BE0C}" type="pres">
      <dgm:prSet presAssocID="{DA85B5CE-AC7D-4FD2-91D3-2E1335B98BF7}"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t="13068" b="13068"/>
          </a:stretch>
        </a:blipFill>
        <a:ln>
          <a:noFill/>
        </a:ln>
      </dgm:spPr>
      <dgm:extLst>
        <a:ext uri="{E40237B7-FDA0-4F09-8148-C483321AD2D9}">
          <dgm14:cNvPr xmlns:dgm14="http://schemas.microsoft.com/office/drawing/2010/diagram" id="0" name="" descr="briefcase"/>
        </a:ext>
      </dgm:extLst>
    </dgm:pt>
    <dgm:pt modelId="{C2CF32BB-0049-422D-BB30-B2A7D019926E}" type="pres">
      <dgm:prSet presAssocID="{DA85B5CE-AC7D-4FD2-91D3-2E1335B98BF7}" presName="spaceRect" presStyleCnt="0"/>
      <dgm:spPr/>
    </dgm:pt>
    <dgm:pt modelId="{9C1C8A60-EC4D-4B70-83F6-3A9245912E51}" type="pres">
      <dgm:prSet presAssocID="{DA85B5CE-AC7D-4FD2-91D3-2E1335B98BF7}" presName="textRect" presStyleLbl="revTx" presStyleIdx="4" presStyleCnt="7" custLinFactNeighborY="22114">
        <dgm:presLayoutVars>
          <dgm:chMax val="1"/>
          <dgm:chPref val="1"/>
        </dgm:presLayoutVars>
      </dgm:prSet>
      <dgm:spPr/>
    </dgm:pt>
    <dgm:pt modelId="{7125B86A-C847-456B-8C8F-A2AEFF295DB2}" type="pres">
      <dgm:prSet presAssocID="{E34F151C-CA0B-4D24-90FB-25904FB825F2}" presName="sibTrans" presStyleLbl="sibTrans2D1" presStyleIdx="0" presStyleCnt="0"/>
      <dgm:spPr/>
    </dgm:pt>
    <dgm:pt modelId="{14B11208-88BA-4546-8501-CA67201818C0}" type="pres">
      <dgm:prSet presAssocID="{49D462CB-E635-4484-A07B-490B51170AEB}" presName="compNode" presStyleCnt="0"/>
      <dgm:spPr/>
    </dgm:pt>
    <dgm:pt modelId="{42FB7247-5DB8-4AF0-B280-1D3193B3EA1D}" type="pres">
      <dgm:prSet presAssocID="{49D462CB-E635-4484-A07B-490B51170AEB}" presName="iconBgRect" presStyleLbl="bgShp" presStyleIdx="5" presStyleCnt="7"/>
      <dgm:spPr/>
    </dgm:pt>
    <dgm:pt modelId="{0C2A74A8-D835-450E-8C17-2E155B0AACE0}" type="pres">
      <dgm:prSet presAssocID="{49D462CB-E635-4484-A07B-490B51170AEB}" presName="iconRect" presStyleLbl="node1" presStyleIdx="5" presStyleCnt="7" custLinFactNeighborY="372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Ambitions"/>
        </a:ext>
      </dgm:extLst>
    </dgm:pt>
    <dgm:pt modelId="{A9C26CE8-B36B-4C1E-B2A1-104695EA4DCA}" type="pres">
      <dgm:prSet presAssocID="{49D462CB-E635-4484-A07B-490B51170AEB}" presName="spaceRect" presStyleCnt="0"/>
      <dgm:spPr/>
    </dgm:pt>
    <dgm:pt modelId="{DB02D95C-BD8F-461E-8BE2-CED0905533CA}" type="pres">
      <dgm:prSet presAssocID="{49D462CB-E635-4484-A07B-490B51170AEB}" presName="textRect" presStyleLbl="revTx" presStyleIdx="5" presStyleCnt="7" custScaleX="194707" custLinFactNeighborX="49633" custLinFactNeighborY="309">
        <dgm:presLayoutVars>
          <dgm:chMax val="1"/>
          <dgm:chPref val="1"/>
        </dgm:presLayoutVars>
      </dgm:prSet>
      <dgm:spPr/>
    </dgm:pt>
    <dgm:pt modelId="{678E46DD-0540-49E8-834A-D7D088FDACBC}" type="pres">
      <dgm:prSet presAssocID="{74C3B7F6-B5A8-4B69-8203-63B6D7B24D4C}" presName="sibTrans" presStyleLbl="sibTrans2D1" presStyleIdx="0" presStyleCnt="0"/>
      <dgm:spPr/>
    </dgm:pt>
    <dgm:pt modelId="{D83F7156-1D0E-4002-AE71-E236310CB2F7}" type="pres">
      <dgm:prSet presAssocID="{2DD434DA-B9C1-4514-86B7-7E2DA7BE356B}" presName="compNode" presStyleCnt="0"/>
      <dgm:spPr/>
    </dgm:pt>
    <dgm:pt modelId="{B356DAAA-B96C-4627-A10F-D3C0B7509BB3}" type="pres">
      <dgm:prSet presAssocID="{2DD434DA-B9C1-4514-86B7-7E2DA7BE356B}" presName="iconBgRect" presStyleLbl="bgShp" presStyleIdx="6" presStyleCnt="7" custLinFactX="100000" custLinFactNeighborX="100575" custLinFactNeighborY="-42506"/>
      <dgm:spPr/>
    </dgm:pt>
    <dgm:pt modelId="{110589CC-E393-41CE-BEB8-28B57EFEC6A8}" type="pres">
      <dgm:prSet presAssocID="{2DD434DA-B9C1-4514-86B7-7E2DA7BE356B}" presName="iconRect" presStyleLbl="node1" presStyleIdx="6" presStyleCnt="7" custLinFactX="138948" custLinFactNeighborX="200000" custLinFactNeighborY="-68706"/>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t="2778" b="2778"/>
          </a:stretch>
        </a:blipFill>
        <a:ln>
          <a:noFill/>
        </a:ln>
      </dgm:spPr>
      <dgm:extLst>
        <a:ext uri="{E40237B7-FDA0-4F09-8148-C483321AD2D9}">
          <dgm14:cNvPr xmlns:dgm14="http://schemas.microsoft.com/office/drawing/2010/diagram" id="0" name="" descr="AI"/>
        </a:ext>
      </dgm:extLst>
    </dgm:pt>
    <dgm:pt modelId="{58E5A7DD-3804-474D-B5B0-1AF3C241D3FB}" type="pres">
      <dgm:prSet presAssocID="{2DD434DA-B9C1-4514-86B7-7E2DA7BE356B}" presName="spaceRect" presStyleCnt="0"/>
      <dgm:spPr/>
    </dgm:pt>
    <dgm:pt modelId="{A7789F79-8C30-403E-B111-EABBDC19C518}" type="pres">
      <dgm:prSet presAssocID="{2DD434DA-B9C1-4514-86B7-7E2DA7BE356B}" presName="textRect" presStyleLbl="revTx" presStyleIdx="6" presStyleCnt="7" custLinFactNeighborX="82838" custLinFactNeighborY="-42506">
        <dgm:presLayoutVars>
          <dgm:chMax val="1"/>
          <dgm:chPref val="1"/>
        </dgm:presLayoutVars>
      </dgm:prSet>
      <dgm:spPr/>
    </dgm:pt>
  </dgm:ptLst>
  <dgm:cxnLst>
    <dgm:cxn modelId="{888A270B-849A-46B2-A93E-376A885C2BEB}" srcId="{A9C60B14-58DE-4F10-9DCB-FEAD0A87DC98}" destId="{B7E18AAC-4BFC-4C95-BB4E-67225729C83F}" srcOrd="3" destOrd="0" parTransId="{D8B402E7-75EE-47F7-B3DB-A44879761E7B}" sibTransId="{1E5678B6-78EC-49F3-A6A8-DEDEB8E9C499}"/>
    <dgm:cxn modelId="{54D90C2C-D98B-4522-B496-FB04309465E3}" type="presOf" srcId="{1E5678B6-78EC-49F3-A6A8-DEDEB8E9C499}" destId="{1479748A-7A21-45F6-9C65-8E15A814DB88}" srcOrd="0" destOrd="0" presId="urn:microsoft.com/office/officeart/2018/2/layout/IconCircleList"/>
    <dgm:cxn modelId="{E0882C33-801A-4541-B3E3-461F4AFA4E7A}" type="presOf" srcId="{09065F89-5DDD-45D4-B332-6C3D1F57044C}" destId="{4F2A3E06-68C1-4C8B-8841-CCDD0AF84B31}" srcOrd="0" destOrd="0" presId="urn:microsoft.com/office/officeart/2018/2/layout/IconCircleList"/>
    <dgm:cxn modelId="{0CE36E35-9847-467F-B8EC-5B7E43081F9C}" type="presOf" srcId="{D6DCCA2E-FAC9-4136-AD20-681BE797F168}" destId="{F2D7F5CA-395C-411B-86DD-7D677C0C5097}" srcOrd="0" destOrd="0" presId="urn:microsoft.com/office/officeart/2018/2/layout/IconCircleList"/>
    <dgm:cxn modelId="{9B3C8D65-2170-4A26-81D5-53BFB54BC0B0}" srcId="{A9C60B14-58DE-4F10-9DCB-FEAD0A87DC98}" destId="{DA85B5CE-AC7D-4FD2-91D3-2E1335B98BF7}" srcOrd="4" destOrd="0" parTransId="{3A5CB751-C959-4546-8920-43AAC0C1F932}" sibTransId="{E34F151C-CA0B-4D24-90FB-25904FB825F2}"/>
    <dgm:cxn modelId="{8212584D-FD4F-4B6F-B2A7-5BFBC6C19A7B}" type="presOf" srcId="{B7E18AAC-4BFC-4C95-BB4E-67225729C83F}" destId="{192CBA0C-05CC-4EEF-B49D-A2A3348205AD}" srcOrd="0" destOrd="0" presId="urn:microsoft.com/office/officeart/2018/2/layout/IconCircleList"/>
    <dgm:cxn modelId="{3BD80271-3E52-4BFD-82FF-3EC85600065D}" srcId="{A9C60B14-58DE-4F10-9DCB-FEAD0A87DC98}" destId="{D6DCCA2E-FAC9-4136-AD20-681BE797F168}" srcOrd="2" destOrd="0" parTransId="{3FF23D8F-7003-4381-8294-95B0B9D0B6D4}" sibTransId="{F40CAB60-F0D3-4B53-AC34-F009C69480E3}"/>
    <dgm:cxn modelId="{CE2F5D75-522B-408D-9A6E-5F5D310A6355}" type="presOf" srcId="{DA85B5CE-AC7D-4FD2-91D3-2E1335B98BF7}" destId="{9C1C8A60-EC4D-4B70-83F6-3A9245912E51}" srcOrd="0" destOrd="0" presId="urn:microsoft.com/office/officeart/2018/2/layout/IconCircleList"/>
    <dgm:cxn modelId="{30CC9756-A4E0-4F87-9CAB-BA14D972A2A6}" type="presOf" srcId="{74C3B7F6-B5A8-4B69-8203-63B6D7B24D4C}" destId="{678E46DD-0540-49E8-834A-D7D088FDACBC}" srcOrd="0" destOrd="0" presId="urn:microsoft.com/office/officeart/2018/2/layout/IconCircleList"/>
    <dgm:cxn modelId="{F39CB276-2D1F-4588-A8C2-EB56DB70EE47}" type="presOf" srcId="{743CD9E4-2025-42EB-A726-0B608D328962}" destId="{C357B2A4-0448-4099-BAC2-B3C5540FEF25}" srcOrd="0" destOrd="0" presId="urn:microsoft.com/office/officeart/2018/2/layout/IconCircleList"/>
    <dgm:cxn modelId="{A8E49D59-0D0E-4178-83CB-4E94FDDC7645}" srcId="{A9C60B14-58DE-4F10-9DCB-FEAD0A87DC98}" destId="{76BA44E8-D1BE-4A56-BF03-5EED3A2BF6A0}" srcOrd="1" destOrd="0" parTransId="{9882336D-AC3B-45DC-BC7C-24E8EE4F129A}" sibTransId="{09065F89-5DDD-45D4-B332-6C3D1F57044C}"/>
    <dgm:cxn modelId="{7EF2BA82-2B88-44DA-8A25-D412DD80B60A}" type="presOf" srcId="{F40CAB60-F0D3-4B53-AC34-F009C69480E3}" destId="{A05128DA-B67D-4CFD-A5F3-0E15E967C2F3}" srcOrd="0" destOrd="0" presId="urn:microsoft.com/office/officeart/2018/2/layout/IconCircleList"/>
    <dgm:cxn modelId="{170064A8-6CA2-4C51-8FB5-6C399C100FD5}" type="presOf" srcId="{76BA44E8-D1BE-4A56-BF03-5EED3A2BF6A0}" destId="{FA7AB4E4-2B63-482E-B8A9-ECE0CDAD2DB1}" srcOrd="0" destOrd="0" presId="urn:microsoft.com/office/officeart/2018/2/layout/IconCircleList"/>
    <dgm:cxn modelId="{316959A8-DBA1-4952-9F9F-AE69DA3869B6}" type="presOf" srcId="{E34F151C-CA0B-4D24-90FB-25904FB825F2}" destId="{7125B86A-C847-456B-8C8F-A2AEFF295DB2}" srcOrd="0" destOrd="0" presId="urn:microsoft.com/office/officeart/2018/2/layout/IconCircleList"/>
    <dgm:cxn modelId="{E4BFDEBF-57FE-47DE-BA69-763061F50527}" srcId="{A9C60B14-58DE-4F10-9DCB-FEAD0A87DC98}" destId="{2DD434DA-B9C1-4514-86B7-7E2DA7BE356B}" srcOrd="6" destOrd="0" parTransId="{68F4A841-3769-4CFE-9D0E-3D26AF3B1027}" sibTransId="{047A5390-E164-4458-BD94-0187FCF91EFA}"/>
    <dgm:cxn modelId="{25C063D4-020F-4669-96EB-DC783CB257DE}" srcId="{A9C60B14-58DE-4F10-9DCB-FEAD0A87DC98}" destId="{743CD9E4-2025-42EB-A726-0B608D328962}" srcOrd="0" destOrd="0" parTransId="{B232DAF6-5851-4BDD-96C6-4057F62DA878}" sibTransId="{6A99CCD6-7E2E-425C-BAEF-16CAB85F7BE8}"/>
    <dgm:cxn modelId="{8CED2FD5-1961-4C4D-87FC-4DA039051722}" srcId="{A9C60B14-58DE-4F10-9DCB-FEAD0A87DC98}" destId="{49D462CB-E635-4484-A07B-490B51170AEB}" srcOrd="5" destOrd="0" parTransId="{4CC0654C-41D1-4BE9-985F-0A4D5F4AD901}" sibTransId="{74C3B7F6-B5A8-4B69-8203-63B6D7B24D4C}"/>
    <dgm:cxn modelId="{295CFBE2-29FD-47BC-AAD9-6648D2754858}" type="presOf" srcId="{6A99CCD6-7E2E-425C-BAEF-16CAB85F7BE8}" destId="{C1D45EDE-14F8-4C0E-A157-AF09E8AE0D65}" srcOrd="0" destOrd="0" presId="urn:microsoft.com/office/officeart/2018/2/layout/IconCircleList"/>
    <dgm:cxn modelId="{7B0915E8-5AA5-47EC-9CC3-3590D66B6837}" type="presOf" srcId="{49D462CB-E635-4484-A07B-490B51170AEB}" destId="{DB02D95C-BD8F-461E-8BE2-CED0905533CA}" srcOrd="0" destOrd="0" presId="urn:microsoft.com/office/officeart/2018/2/layout/IconCircleList"/>
    <dgm:cxn modelId="{D7D196F8-F186-4FB3-9D3D-15B6043B3A2D}" type="presOf" srcId="{2DD434DA-B9C1-4514-86B7-7E2DA7BE356B}" destId="{A7789F79-8C30-403E-B111-EABBDC19C518}" srcOrd="0" destOrd="0" presId="urn:microsoft.com/office/officeart/2018/2/layout/IconCircleList"/>
    <dgm:cxn modelId="{9A3ECDFD-308F-47B5-AB64-E8BD33A62A5E}" type="presOf" srcId="{A9C60B14-58DE-4F10-9DCB-FEAD0A87DC98}" destId="{30228C9E-496F-4FD0-ABEC-13E75EF2481E}" srcOrd="0" destOrd="0" presId="urn:microsoft.com/office/officeart/2018/2/layout/IconCircleList"/>
    <dgm:cxn modelId="{A8AF20C9-4AC2-431B-8580-D54E2A5B4705}" type="presParOf" srcId="{30228C9E-496F-4FD0-ABEC-13E75EF2481E}" destId="{BD991F91-1605-4E53-8EEF-03F046414FC1}" srcOrd="0" destOrd="0" presId="urn:microsoft.com/office/officeart/2018/2/layout/IconCircleList"/>
    <dgm:cxn modelId="{86C07F98-A238-4007-89AC-DF804FC593F3}" type="presParOf" srcId="{BD991F91-1605-4E53-8EEF-03F046414FC1}" destId="{4A27667E-6F39-4862-AF70-82E2E113F2F4}" srcOrd="0" destOrd="0" presId="urn:microsoft.com/office/officeart/2018/2/layout/IconCircleList"/>
    <dgm:cxn modelId="{4A75B1D1-0AB8-4A74-B53E-8666B593D18F}" type="presParOf" srcId="{4A27667E-6F39-4862-AF70-82E2E113F2F4}" destId="{A41BCB47-F04B-4291-943A-1EEA8A0F3F26}" srcOrd="0" destOrd="0" presId="urn:microsoft.com/office/officeart/2018/2/layout/IconCircleList"/>
    <dgm:cxn modelId="{91358C75-BA85-49A3-A9E2-4102939F0367}" type="presParOf" srcId="{4A27667E-6F39-4862-AF70-82E2E113F2F4}" destId="{3DC24390-5455-471E-B9D3-5949EC218B17}" srcOrd="1" destOrd="0" presId="urn:microsoft.com/office/officeart/2018/2/layout/IconCircleList"/>
    <dgm:cxn modelId="{D478B9F9-C1B4-47F2-A185-03862B5A5BB0}" type="presParOf" srcId="{4A27667E-6F39-4862-AF70-82E2E113F2F4}" destId="{18E325E7-24F7-4105-AADB-1C005E08A703}" srcOrd="2" destOrd="0" presId="urn:microsoft.com/office/officeart/2018/2/layout/IconCircleList"/>
    <dgm:cxn modelId="{B0A9AEB8-6647-427C-992E-6451A66C9EB8}" type="presParOf" srcId="{4A27667E-6F39-4862-AF70-82E2E113F2F4}" destId="{C357B2A4-0448-4099-BAC2-B3C5540FEF25}" srcOrd="3" destOrd="0" presId="urn:microsoft.com/office/officeart/2018/2/layout/IconCircleList"/>
    <dgm:cxn modelId="{4C4E2075-E9B6-498A-81E4-25030494D387}" type="presParOf" srcId="{BD991F91-1605-4E53-8EEF-03F046414FC1}" destId="{C1D45EDE-14F8-4C0E-A157-AF09E8AE0D65}" srcOrd="1" destOrd="0" presId="urn:microsoft.com/office/officeart/2018/2/layout/IconCircleList"/>
    <dgm:cxn modelId="{7B67B7E8-5263-4113-8C8F-A9E19833435E}" type="presParOf" srcId="{BD991F91-1605-4E53-8EEF-03F046414FC1}" destId="{C8C2C1AC-37C8-4E86-8986-6576DFA732FF}" srcOrd="2" destOrd="0" presId="urn:microsoft.com/office/officeart/2018/2/layout/IconCircleList"/>
    <dgm:cxn modelId="{569979BA-2EA9-441C-A9A6-17A90A331FEE}" type="presParOf" srcId="{C8C2C1AC-37C8-4E86-8986-6576DFA732FF}" destId="{2A59FA45-C936-4A3B-BF20-F142BB977D87}" srcOrd="0" destOrd="0" presId="urn:microsoft.com/office/officeart/2018/2/layout/IconCircleList"/>
    <dgm:cxn modelId="{4775EEC6-60CC-4567-87C4-A99691B06A1E}" type="presParOf" srcId="{C8C2C1AC-37C8-4E86-8986-6576DFA732FF}" destId="{76C736CF-0135-49F5-A31E-B8D5890463E0}" srcOrd="1" destOrd="0" presId="urn:microsoft.com/office/officeart/2018/2/layout/IconCircleList"/>
    <dgm:cxn modelId="{AEE35693-8069-4368-B62B-3F369D19DEF0}" type="presParOf" srcId="{C8C2C1AC-37C8-4E86-8986-6576DFA732FF}" destId="{4DD8BFCE-0940-462B-8FCA-9F53C0AEF787}" srcOrd="2" destOrd="0" presId="urn:microsoft.com/office/officeart/2018/2/layout/IconCircleList"/>
    <dgm:cxn modelId="{034826D8-E87B-49CF-AB6F-0B90B209C319}" type="presParOf" srcId="{C8C2C1AC-37C8-4E86-8986-6576DFA732FF}" destId="{FA7AB4E4-2B63-482E-B8A9-ECE0CDAD2DB1}" srcOrd="3" destOrd="0" presId="urn:microsoft.com/office/officeart/2018/2/layout/IconCircleList"/>
    <dgm:cxn modelId="{884A1439-E434-4EF8-98E2-FC7185C190DF}" type="presParOf" srcId="{BD991F91-1605-4E53-8EEF-03F046414FC1}" destId="{4F2A3E06-68C1-4C8B-8841-CCDD0AF84B31}" srcOrd="3" destOrd="0" presId="urn:microsoft.com/office/officeart/2018/2/layout/IconCircleList"/>
    <dgm:cxn modelId="{B0D28B93-F6BB-4F53-A462-D4F59A0BA143}" type="presParOf" srcId="{BD991F91-1605-4E53-8EEF-03F046414FC1}" destId="{B7C8D215-AD68-4B0C-836F-8524D0918D45}" srcOrd="4" destOrd="0" presId="urn:microsoft.com/office/officeart/2018/2/layout/IconCircleList"/>
    <dgm:cxn modelId="{13473A48-1611-47E0-8BA8-125FB26F6A48}" type="presParOf" srcId="{B7C8D215-AD68-4B0C-836F-8524D0918D45}" destId="{3C8F8914-F088-4290-8206-1B2ACDC62881}" srcOrd="0" destOrd="0" presId="urn:microsoft.com/office/officeart/2018/2/layout/IconCircleList"/>
    <dgm:cxn modelId="{6B330A9D-3650-43CC-9924-AFD0CDC606C3}" type="presParOf" srcId="{B7C8D215-AD68-4B0C-836F-8524D0918D45}" destId="{21DDD784-FA79-4AF0-964B-80FE30B86CAE}" srcOrd="1" destOrd="0" presId="urn:microsoft.com/office/officeart/2018/2/layout/IconCircleList"/>
    <dgm:cxn modelId="{0A0C6E35-D6FE-47BB-A080-D1B389F4DEF5}" type="presParOf" srcId="{B7C8D215-AD68-4B0C-836F-8524D0918D45}" destId="{BB3256E4-CE55-4875-B84F-C55677D00288}" srcOrd="2" destOrd="0" presId="urn:microsoft.com/office/officeart/2018/2/layout/IconCircleList"/>
    <dgm:cxn modelId="{BC6883B1-2FEB-4069-8C8A-37DC991039F0}" type="presParOf" srcId="{B7C8D215-AD68-4B0C-836F-8524D0918D45}" destId="{F2D7F5CA-395C-411B-86DD-7D677C0C5097}" srcOrd="3" destOrd="0" presId="urn:microsoft.com/office/officeart/2018/2/layout/IconCircleList"/>
    <dgm:cxn modelId="{5105E069-13CF-4821-B463-4F293F9B71AA}" type="presParOf" srcId="{BD991F91-1605-4E53-8EEF-03F046414FC1}" destId="{A05128DA-B67D-4CFD-A5F3-0E15E967C2F3}" srcOrd="5" destOrd="0" presId="urn:microsoft.com/office/officeart/2018/2/layout/IconCircleList"/>
    <dgm:cxn modelId="{64BF36E5-C3A7-4BA0-A079-43C9D55F1351}" type="presParOf" srcId="{BD991F91-1605-4E53-8EEF-03F046414FC1}" destId="{5F3704E6-19E0-4A63-BB09-35AF156ED065}" srcOrd="6" destOrd="0" presId="urn:microsoft.com/office/officeart/2018/2/layout/IconCircleList"/>
    <dgm:cxn modelId="{C445CC9E-E2C1-4358-87F8-28B754A48CB7}" type="presParOf" srcId="{5F3704E6-19E0-4A63-BB09-35AF156ED065}" destId="{71641F1B-1292-45EF-8480-6E95FA03272D}" srcOrd="0" destOrd="0" presId="urn:microsoft.com/office/officeart/2018/2/layout/IconCircleList"/>
    <dgm:cxn modelId="{064FDC1D-2BDD-4A6C-86F2-D1453DA4F5B4}" type="presParOf" srcId="{5F3704E6-19E0-4A63-BB09-35AF156ED065}" destId="{45DA5BEF-79A2-48AE-BE48-CCA3A812868D}" srcOrd="1" destOrd="0" presId="urn:microsoft.com/office/officeart/2018/2/layout/IconCircleList"/>
    <dgm:cxn modelId="{2B88C640-F7D5-41A9-9DFA-9BA34078876E}" type="presParOf" srcId="{5F3704E6-19E0-4A63-BB09-35AF156ED065}" destId="{925CFB77-81C8-4720-A6D9-DED8312B708D}" srcOrd="2" destOrd="0" presId="urn:microsoft.com/office/officeart/2018/2/layout/IconCircleList"/>
    <dgm:cxn modelId="{34FDE58F-AEAC-4290-82AE-D35A6DE8F22D}" type="presParOf" srcId="{5F3704E6-19E0-4A63-BB09-35AF156ED065}" destId="{192CBA0C-05CC-4EEF-B49D-A2A3348205AD}" srcOrd="3" destOrd="0" presId="urn:microsoft.com/office/officeart/2018/2/layout/IconCircleList"/>
    <dgm:cxn modelId="{78508DEE-3571-4F1A-A7A2-5F0A0BF12757}" type="presParOf" srcId="{BD991F91-1605-4E53-8EEF-03F046414FC1}" destId="{1479748A-7A21-45F6-9C65-8E15A814DB88}" srcOrd="7" destOrd="0" presId="urn:microsoft.com/office/officeart/2018/2/layout/IconCircleList"/>
    <dgm:cxn modelId="{5177B0DC-41AF-4C63-8E52-9F5B9DD3C735}" type="presParOf" srcId="{BD991F91-1605-4E53-8EEF-03F046414FC1}" destId="{186BAC15-FB43-45E4-A211-1F2C399D5FF3}" srcOrd="8" destOrd="0" presId="urn:microsoft.com/office/officeart/2018/2/layout/IconCircleList"/>
    <dgm:cxn modelId="{1119AA60-8227-43E4-9E25-55356012EE1F}" type="presParOf" srcId="{186BAC15-FB43-45E4-A211-1F2C399D5FF3}" destId="{DC8CCEE9-5EBD-4B1A-A05F-AF0F388208DF}" srcOrd="0" destOrd="0" presId="urn:microsoft.com/office/officeart/2018/2/layout/IconCircleList"/>
    <dgm:cxn modelId="{8F11C7B4-7D00-4B93-87D2-B51F26B28544}" type="presParOf" srcId="{186BAC15-FB43-45E4-A211-1F2C399D5FF3}" destId="{BCB104EB-406C-4539-AA79-B2420546BE0C}" srcOrd="1" destOrd="0" presId="urn:microsoft.com/office/officeart/2018/2/layout/IconCircleList"/>
    <dgm:cxn modelId="{C939F51F-8F5E-4EE8-A7B6-8C20F59FB18A}" type="presParOf" srcId="{186BAC15-FB43-45E4-A211-1F2C399D5FF3}" destId="{C2CF32BB-0049-422D-BB30-B2A7D019926E}" srcOrd="2" destOrd="0" presId="urn:microsoft.com/office/officeart/2018/2/layout/IconCircleList"/>
    <dgm:cxn modelId="{6D9A58C3-6291-4B3D-827F-436B65A8F87B}" type="presParOf" srcId="{186BAC15-FB43-45E4-A211-1F2C399D5FF3}" destId="{9C1C8A60-EC4D-4B70-83F6-3A9245912E51}" srcOrd="3" destOrd="0" presId="urn:microsoft.com/office/officeart/2018/2/layout/IconCircleList"/>
    <dgm:cxn modelId="{5076228A-7097-46C5-9010-DC2D9FF70360}" type="presParOf" srcId="{BD991F91-1605-4E53-8EEF-03F046414FC1}" destId="{7125B86A-C847-456B-8C8F-A2AEFF295DB2}" srcOrd="9" destOrd="0" presId="urn:microsoft.com/office/officeart/2018/2/layout/IconCircleList"/>
    <dgm:cxn modelId="{B293C57A-7CCA-42EF-A205-91BB60FD5503}" type="presParOf" srcId="{BD991F91-1605-4E53-8EEF-03F046414FC1}" destId="{14B11208-88BA-4546-8501-CA67201818C0}" srcOrd="10" destOrd="0" presId="urn:microsoft.com/office/officeart/2018/2/layout/IconCircleList"/>
    <dgm:cxn modelId="{B906978F-7D7A-41AE-A5BB-E4DFDB35CAAC}" type="presParOf" srcId="{14B11208-88BA-4546-8501-CA67201818C0}" destId="{42FB7247-5DB8-4AF0-B280-1D3193B3EA1D}" srcOrd="0" destOrd="0" presId="urn:microsoft.com/office/officeart/2018/2/layout/IconCircleList"/>
    <dgm:cxn modelId="{92B8574E-F8FD-4360-9C34-0182D145A069}" type="presParOf" srcId="{14B11208-88BA-4546-8501-CA67201818C0}" destId="{0C2A74A8-D835-450E-8C17-2E155B0AACE0}" srcOrd="1" destOrd="0" presId="urn:microsoft.com/office/officeart/2018/2/layout/IconCircleList"/>
    <dgm:cxn modelId="{F2902FF2-32E3-4CAC-852C-7E84D5F52682}" type="presParOf" srcId="{14B11208-88BA-4546-8501-CA67201818C0}" destId="{A9C26CE8-B36B-4C1E-B2A1-104695EA4DCA}" srcOrd="2" destOrd="0" presId="urn:microsoft.com/office/officeart/2018/2/layout/IconCircleList"/>
    <dgm:cxn modelId="{9FB298E8-9057-4C92-ADAA-79C2A83896A9}" type="presParOf" srcId="{14B11208-88BA-4546-8501-CA67201818C0}" destId="{DB02D95C-BD8F-461E-8BE2-CED0905533CA}" srcOrd="3" destOrd="0" presId="urn:microsoft.com/office/officeart/2018/2/layout/IconCircleList"/>
    <dgm:cxn modelId="{D3501A1E-4A35-494E-B5F8-041FECA50468}" type="presParOf" srcId="{BD991F91-1605-4E53-8EEF-03F046414FC1}" destId="{678E46DD-0540-49E8-834A-D7D088FDACBC}" srcOrd="11" destOrd="0" presId="urn:microsoft.com/office/officeart/2018/2/layout/IconCircleList"/>
    <dgm:cxn modelId="{69EB1300-BB8A-4F32-B030-84749A6C8C9C}" type="presParOf" srcId="{BD991F91-1605-4E53-8EEF-03F046414FC1}" destId="{D83F7156-1D0E-4002-AE71-E236310CB2F7}" srcOrd="12" destOrd="0" presId="urn:microsoft.com/office/officeart/2018/2/layout/IconCircleList"/>
    <dgm:cxn modelId="{3D027735-ED45-44D2-8472-02CA83F839DE}" type="presParOf" srcId="{D83F7156-1D0E-4002-AE71-E236310CB2F7}" destId="{B356DAAA-B96C-4627-A10F-D3C0B7509BB3}" srcOrd="0" destOrd="0" presId="urn:microsoft.com/office/officeart/2018/2/layout/IconCircleList"/>
    <dgm:cxn modelId="{0CBA80C0-492B-451F-A8F6-1AB840A4B9DA}" type="presParOf" srcId="{D83F7156-1D0E-4002-AE71-E236310CB2F7}" destId="{110589CC-E393-41CE-BEB8-28B57EFEC6A8}" srcOrd="1" destOrd="0" presId="urn:microsoft.com/office/officeart/2018/2/layout/IconCircleList"/>
    <dgm:cxn modelId="{DF9C1C41-7048-478D-B3B9-31EDAE04EC5F}" type="presParOf" srcId="{D83F7156-1D0E-4002-AE71-E236310CB2F7}" destId="{58E5A7DD-3804-474D-B5B0-1AF3C241D3FB}" srcOrd="2" destOrd="0" presId="urn:microsoft.com/office/officeart/2018/2/layout/IconCircleList"/>
    <dgm:cxn modelId="{54C0F484-0E6F-447E-88BF-6C23E7821BD3}" type="presParOf" srcId="{D83F7156-1D0E-4002-AE71-E236310CB2F7}" destId="{A7789F79-8C30-403E-B111-EABBDC19C518}"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5F5FDA-AD9E-4213-93F4-472CBAA960D1}" type="doc">
      <dgm:prSet loTypeId="urn:microsoft.com/office/officeart/2018/2/layout/IconVerticalSolid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579FE938-25F5-4FFF-AE00-624F31EB6A39}">
      <dgm:prSet phldrT="[Text]" custT="1"/>
      <dgm:spPr/>
      <dgm:t>
        <a:bodyPr/>
        <a:lstStyle/>
        <a:p>
          <a:pPr>
            <a:lnSpc>
              <a:spcPct val="100000"/>
            </a:lnSpc>
          </a:pPr>
          <a:r>
            <a:rPr lang="en-US" sz="5400">
              <a:latin typeface="Segoe UI" panose="020B0502040204020203" pitchFamily="34" charset="0"/>
              <a:cs typeface="Segoe UI" panose="020B0502040204020203" pitchFamily="34" charset="0"/>
            </a:rPr>
            <a:t>Show gratitude </a:t>
          </a:r>
        </a:p>
      </dgm:t>
    </dgm:pt>
    <dgm:pt modelId="{0BE07AD0-28E9-44FD-822B-59E3246EBC14}" type="sibTrans" cxnId="{720B2FF3-ABEC-44F9-A505-EC8D69E3B210}">
      <dgm:prSet/>
      <dgm:spPr/>
      <dgm:t>
        <a:bodyPr/>
        <a:lstStyle/>
        <a:p>
          <a:endParaRPr lang="en-US" sz="6000"/>
        </a:p>
      </dgm:t>
    </dgm:pt>
    <dgm:pt modelId="{1037209B-6EFE-460F-B931-F917CDE760E5}" type="parTrans" cxnId="{720B2FF3-ABEC-44F9-A505-EC8D69E3B210}">
      <dgm:prSet/>
      <dgm:spPr/>
      <dgm:t>
        <a:bodyPr/>
        <a:lstStyle/>
        <a:p>
          <a:endParaRPr lang="en-US" sz="6000"/>
        </a:p>
      </dgm:t>
    </dgm:pt>
    <dgm:pt modelId="{FB4BE595-00AC-41D4-A773-F2AAE41EC875}">
      <dgm:prSet phldrT="[Text]" custT="1"/>
      <dgm:spPr/>
      <dgm:t>
        <a:bodyPr/>
        <a:lstStyle/>
        <a:p>
          <a:pPr>
            <a:lnSpc>
              <a:spcPct val="100000"/>
            </a:lnSpc>
          </a:pPr>
          <a:r>
            <a:rPr lang="en-US" sz="5400">
              <a:latin typeface="Segoe UI" panose="020B0502040204020203" pitchFamily="34" charset="0"/>
              <a:cs typeface="Segoe UI" panose="020B0502040204020203" pitchFamily="34" charset="0"/>
            </a:rPr>
            <a:t>Congratulations or best wishes </a:t>
          </a:r>
        </a:p>
      </dgm:t>
    </dgm:pt>
    <dgm:pt modelId="{7F3B47CE-DE22-49AD-B612-85C67D718A1A}" type="sibTrans" cxnId="{4BDB8589-2324-4F7B-85C8-5B94BE6C70DD}">
      <dgm:prSet/>
      <dgm:spPr/>
      <dgm:t>
        <a:bodyPr/>
        <a:lstStyle/>
        <a:p>
          <a:endParaRPr lang="en-US" sz="6000"/>
        </a:p>
      </dgm:t>
    </dgm:pt>
    <dgm:pt modelId="{1BC01A0D-837A-4E4C-B839-7064F64FACFE}" type="parTrans" cxnId="{4BDB8589-2324-4F7B-85C8-5B94BE6C70DD}">
      <dgm:prSet/>
      <dgm:spPr/>
      <dgm:t>
        <a:bodyPr/>
        <a:lstStyle/>
        <a:p>
          <a:endParaRPr lang="en-US" sz="6000"/>
        </a:p>
      </dgm:t>
    </dgm:pt>
    <dgm:pt modelId="{66CA11CF-4BE4-4698-A28D-0657B9729F20}">
      <dgm:prSet custT="1"/>
      <dgm:spPr/>
      <dgm:t>
        <a:bodyPr/>
        <a:lstStyle/>
        <a:p>
          <a:pPr>
            <a:lnSpc>
              <a:spcPct val="100000"/>
            </a:lnSpc>
          </a:pPr>
          <a:r>
            <a:rPr lang="en-US" sz="5400" dirty="0">
              <a:latin typeface="Segoe UI" panose="020B0502040204020203" pitchFamily="34" charset="0"/>
              <a:cs typeface="Segoe UI" panose="020B0502040204020203" pitchFamily="34" charset="0"/>
            </a:rPr>
            <a:t>Share a Status Update</a:t>
          </a:r>
        </a:p>
      </dgm:t>
    </dgm:pt>
    <dgm:pt modelId="{B17738C1-0EE0-49FF-B768-0027C84DBEBD}" type="parTrans" cxnId="{A02DBF7D-9BB2-4199-AD05-949389B055B4}">
      <dgm:prSet/>
      <dgm:spPr/>
      <dgm:t>
        <a:bodyPr/>
        <a:lstStyle/>
        <a:p>
          <a:endParaRPr lang="en-US" sz="6000"/>
        </a:p>
      </dgm:t>
    </dgm:pt>
    <dgm:pt modelId="{8AC06085-B20F-45EB-B5F4-FE6E87922EDA}" type="sibTrans" cxnId="{A02DBF7D-9BB2-4199-AD05-949389B055B4}">
      <dgm:prSet/>
      <dgm:spPr/>
      <dgm:t>
        <a:bodyPr/>
        <a:lstStyle/>
        <a:p>
          <a:endParaRPr lang="en-US" sz="6000"/>
        </a:p>
      </dgm:t>
    </dgm:pt>
    <dgm:pt modelId="{DEF9BA05-C212-401E-B687-B9996D11812B}">
      <dgm:prSet custT="1"/>
      <dgm:spPr/>
      <dgm:t>
        <a:bodyPr/>
        <a:lstStyle/>
        <a:p>
          <a:pPr>
            <a:lnSpc>
              <a:spcPct val="100000"/>
            </a:lnSpc>
          </a:pPr>
          <a:r>
            <a:rPr lang="en-US" sz="5400">
              <a:latin typeface="Segoe UI" panose="020B0502040204020203" pitchFamily="34" charset="0"/>
              <a:cs typeface="Segoe UI" panose="020B0502040204020203" pitchFamily="34" charset="0"/>
            </a:rPr>
            <a:t>Comment on a Status Update</a:t>
          </a:r>
        </a:p>
      </dgm:t>
    </dgm:pt>
    <dgm:pt modelId="{7936A19E-04F4-4D75-A732-97CEB60FC0AD}" type="parTrans" cxnId="{B9F8BCE2-099A-473A-8406-4CA9FD05030A}">
      <dgm:prSet/>
      <dgm:spPr/>
      <dgm:t>
        <a:bodyPr/>
        <a:lstStyle/>
        <a:p>
          <a:endParaRPr lang="en-US" sz="6000"/>
        </a:p>
      </dgm:t>
    </dgm:pt>
    <dgm:pt modelId="{30CF2112-4774-456F-BCEF-B5BA1B630D4B}" type="sibTrans" cxnId="{B9F8BCE2-099A-473A-8406-4CA9FD05030A}">
      <dgm:prSet/>
      <dgm:spPr/>
      <dgm:t>
        <a:bodyPr/>
        <a:lstStyle/>
        <a:p>
          <a:endParaRPr lang="en-US" sz="6000"/>
        </a:p>
      </dgm:t>
    </dgm:pt>
    <dgm:pt modelId="{8A2014F1-C919-43C4-9AF9-28400F5B79C5}">
      <dgm:prSet custT="1"/>
      <dgm:spPr/>
      <dgm:t>
        <a:bodyPr/>
        <a:lstStyle/>
        <a:p>
          <a:pPr>
            <a:lnSpc>
              <a:spcPct val="100000"/>
            </a:lnSpc>
          </a:pPr>
          <a:r>
            <a:rPr lang="en-US" sz="5400">
              <a:latin typeface="Segoe UI" panose="020B0502040204020203" pitchFamily="34" charset="0"/>
              <a:cs typeface="Segoe UI" panose="020B0502040204020203" pitchFamily="34" charset="0"/>
            </a:rPr>
            <a:t>Utilize LinkedIn Articles  </a:t>
          </a:r>
        </a:p>
      </dgm:t>
    </dgm:pt>
    <dgm:pt modelId="{6CC4037C-D16F-435B-98B4-C951C07D9BC4}" type="parTrans" cxnId="{AEB6E727-7C2C-4531-A992-BC064C0F91AF}">
      <dgm:prSet/>
      <dgm:spPr/>
      <dgm:t>
        <a:bodyPr/>
        <a:lstStyle/>
        <a:p>
          <a:endParaRPr lang="en-US" sz="6000"/>
        </a:p>
      </dgm:t>
    </dgm:pt>
    <dgm:pt modelId="{0654290B-204F-45D6-90BF-C07AF22D0260}" type="sibTrans" cxnId="{AEB6E727-7C2C-4531-A992-BC064C0F91AF}">
      <dgm:prSet/>
      <dgm:spPr/>
      <dgm:t>
        <a:bodyPr/>
        <a:lstStyle/>
        <a:p>
          <a:endParaRPr lang="en-US" sz="6000"/>
        </a:p>
      </dgm:t>
    </dgm:pt>
    <dgm:pt modelId="{52B70DBF-FA55-43EB-B79F-3B625873AC6B}">
      <dgm:prSet custT="1"/>
      <dgm:spPr/>
      <dgm:t>
        <a:bodyPr/>
        <a:lstStyle/>
        <a:p>
          <a:pPr>
            <a:lnSpc>
              <a:spcPct val="100000"/>
            </a:lnSpc>
          </a:pPr>
          <a:r>
            <a:rPr lang="en-US" sz="5400">
              <a:latin typeface="Segoe UI" panose="020B0502040204020203" pitchFamily="34" charset="0"/>
              <a:cs typeface="Segoe UI" panose="020B0502040204020203" pitchFamily="34" charset="0"/>
            </a:rPr>
            <a:t>Recognize your network </a:t>
          </a:r>
        </a:p>
      </dgm:t>
    </dgm:pt>
    <dgm:pt modelId="{B417B8B4-8DD2-44CC-A530-C70A5D1450C0}" type="parTrans" cxnId="{5F23F231-4A76-4DAA-AD31-08DA909EF35D}">
      <dgm:prSet/>
      <dgm:spPr/>
      <dgm:t>
        <a:bodyPr/>
        <a:lstStyle/>
        <a:p>
          <a:endParaRPr lang="en-US" sz="6000"/>
        </a:p>
      </dgm:t>
    </dgm:pt>
    <dgm:pt modelId="{7A380DC2-6C90-413C-A024-A6045BB96E2D}" type="sibTrans" cxnId="{5F23F231-4A76-4DAA-AD31-08DA909EF35D}">
      <dgm:prSet/>
      <dgm:spPr/>
      <dgm:t>
        <a:bodyPr/>
        <a:lstStyle/>
        <a:p>
          <a:endParaRPr lang="en-US" sz="6000"/>
        </a:p>
      </dgm:t>
    </dgm:pt>
    <dgm:pt modelId="{350DA48D-DABC-48AF-88F3-BFE5FBEE8353}" type="pres">
      <dgm:prSet presAssocID="{A95F5FDA-AD9E-4213-93F4-472CBAA960D1}" presName="root" presStyleCnt="0">
        <dgm:presLayoutVars>
          <dgm:dir/>
          <dgm:resizeHandles val="exact"/>
        </dgm:presLayoutVars>
      </dgm:prSet>
      <dgm:spPr/>
    </dgm:pt>
    <dgm:pt modelId="{DFA5ED5E-32F1-4C31-83D2-1572A0863C25}" type="pres">
      <dgm:prSet presAssocID="{66CA11CF-4BE4-4698-A28D-0657B9729F20}" presName="compNode" presStyleCnt="0"/>
      <dgm:spPr/>
    </dgm:pt>
    <dgm:pt modelId="{F3EB8610-672B-482E-810A-0C6825E28277}" type="pres">
      <dgm:prSet presAssocID="{66CA11CF-4BE4-4698-A28D-0657B9729F20}" presName="bgRect" presStyleLbl="bgShp" presStyleIdx="0" presStyleCnt="6"/>
      <dgm:spPr/>
    </dgm:pt>
    <dgm:pt modelId="{D93119CD-1AEE-447E-8C2C-0B5487714AA0}" type="pres">
      <dgm:prSet presAssocID="{66CA11CF-4BE4-4698-A28D-0657B9729F2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hare"/>
        </a:ext>
      </dgm:extLst>
    </dgm:pt>
    <dgm:pt modelId="{5EAD5C37-1887-46E7-A3C9-CD654CF02758}" type="pres">
      <dgm:prSet presAssocID="{66CA11CF-4BE4-4698-A28D-0657B9729F20}" presName="spaceRect" presStyleCnt="0"/>
      <dgm:spPr/>
    </dgm:pt>
    <dgm:pt modelId="{E1EC2A58-25DB-4812-BDBF-F7570977CE10}" type="pres">
      <dgm:prSet presAssocID="{66CA11CF-4BE4-4698-A28D-0657B9729F20}" presName="parTx" presStyleLbl="revTx" presStyleIdx="0" presStyleCnt="6">
        <dgm:presLayoutVars>
          <dgm:chMax val="0"/>
          <dgm:chPref val="0"/>
        </dgm:presLayoutVars>
      </dgm:prSet>
      <dgm:spPr/>
    </dgm:pt>
    <dgm:pt modelId="{FDD5EEB9-0F60-4266-BE3A-C7C64C8A164C}" type="pres">
      <dgm:prSet presAssocID="{8AC06085-B20F-45EB-B5F4-FE6E87922EDA}" presName="sibTrans" presStyleCnt="0"/>
      <dgm:spPr/>
    </dgm:pt>
    <dgm:pt modelId="{A7360516-3A97-457B-BBCF-3B70EF29556B}" type="pres">
      <dgm:prSet presAssocID="{DEF9BA05-C212-401E-B687-B9996D11812B}" presName="compNode" presStyleCnt="0"/>
      <dgm:spPr/>
    </dgm:pt>
    <dgm:pt modelId="{BAD607D9-3AB4-40D1-A3CF-490DBD7450A9}" type="pres">
      <dgm:prSet presAssocID="{DEF9BA05-C212-401E-B687-B9996D11812B}" presName="bgRect" presStyleLbl="bgShp" presStyleIdx="1" presStyleCnt="6"/>
      <dgm:spPr/>
    </dgm:pt>
    <dgm:pt modelId="{48B1B6C2-826F-4F7B-9107-D483E379CDB3}" type="pres">
      <dgm:prSet presAssocID="{DEF9BA05-C212-401E-B687-B9996D11812B}"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peech"/>
        </a:ext>
      </dgm:extLst>
    </dgm:pt>
    <dgm:pt modelId="{727BA9FA-E41D-4CCF-90B1-5C256AA82422}" type="pres">
      <dgm:prSet presAssocID="{DEF9BA05-C212-401E-B687-B9996D11812B}" presName="spaceRect" presStyleCnt="0"/>
      <dgm:spPr/>
    </dgm:pt>
    <dgm:pt modelId="{B22466F6-C72A-430A-BDB7-CD4AF0EF62DD}" type="pres">
      <dgm:prSet presAssocID="{DEF9BA05-C212-401E-B687-B9996D11812B}" presName="parTx" presStyleLbl="revTx" presStyleIdx="1" presStyleCnt="6">
        <dgm:presLayoutVars>
          <dgm:chMax val="0"/>
          <dgm:chPref val="0"/>
        </dgm:presLayoutVars>
      </dgm:prSet>
      <dgm:spPr/>
    </dgm:pt>
    <dgm:pt modelId="{11937887-DB64-4298-8C17-5E19629484B8}" type="pres">
      <dgm:prSet presAssocID="{30CF2112-4774-456F-BCEF-B5BA1B630D4B}" presName="sibTrans" presStyleCnt="0"/>
      <dgm:spPr/>
    </dgm:pt>
    <dgm:pt modelId="{872D3BD7-5C42-491A-9FBB-8A0486858F57}" type="pres">
      <dgm:prSet presAssocID="{FB4BE595-00AC-41D4-A773-F2AAE41EC875}" presName="compNode" presStyleCnt="0"/>
      <dgm:spPr/>
    </dgm:pt>
    <dgm:pt modelId="{9829C30F-19BC-40A8-947C-0B59F0091597}" type="pres">
      <dgm:prSet presAssocID="{FB4BE595-00AC-41D4-A773-F2AAE41EC875}" presName="bgRect" presStyleLbl="bgShp" presStyleIdx="2" presStyleCnt="6"/>
      <dgm:spPr/>
    </dgm:pt>
    <dgm:pt modelId="{04E47F91-7304-44A0-B31A-29EC9041C64E}" type="pres">
      <dgm:prSet presAssocID="{FB4BE595-00AC-41D4-A773-F2AAE41EC875}" presName="iconRect" presStyleLbl="nod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reamers"/>
        </a:ext>
      </dgm:extLst>
    </dgm:pt>
    <dgm:pt modelId="{285107D9-E08E-432A-90D8-8465FC799457}" type="pres">
      <dgm:prSet presAssocID="{FB4BE595-00AC-41D4-A773-F2AAE41EC875}" presName="spaceRect" presStyleCnt="0"/>
      <dgm:spPr/>
    </dgm:pt>
    <dgm:pt modelId="{9C43F45B-0537-4AA0-9A71-91EE8752CD78}" type="pres">
      <dgm:prSet presAssocID="{FB4BE595-00AC-41D4-A773-F2AAE41EC875}" presName="parTx" presStyleLbl="revTx" presStyleIdx="2" presStyleCnt="6">
        <dgm:presLayoutVars>
          <dgm:chMax val="0"/>
          <dgm:chPref val="0"/>
        </dgm:presLayoutVars>
      </dgm:prSet>
      <dgm:spPr/>
    </dgm:pt>
    <dgm:pt modelId="{DD8F7043-B7B1-422A-B672-536C9184C419}" type="pres">
      <dgm:prSet presAssocID="{7F3B47CE-DE22-49AD-B612-85C67D718A1A}" presName="sibTrans" presStyleCnt="0"/>
      <dgm:spPr/>
    </dgm:pt>
    <dgm:pt modelId="{4E42BC41-930C-4D68-9A6F-47DED13323CF}" type="pres">
      <dgm:prSet presAssocID="{579FE938-25F5-4FFF-AE00-624F31EB6A39}" presName="compNode" presStyleCnt="0"/>
      <dgm:spPr/>
    </dgm:pt>
    <dgm:pt modelId="{8615B42C-4650-4977-835B-953BD44149B2}" type="pres">
      <dgm:prSet presAssocID="{579FE938-25F5-4FFF-AE00-624F31EB6A39}" presName="bgRect" presStyleLbl="bgShp" presStyleIdx="3" presStyleCnt="6"/>
      <dgm:spPr/>
    </dgm:pt>
    <dgm:pt modelId="{7E3F4136-562E-40DC-B8C9-CA9464EDD1CA}" type="pres">
      <dgm:prSet presAssocID="{579FE938-25F5-4FFF-AE00-624F31EB6A39}"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Heart"/>
        </a:ext>
      </dgm:extLst>
    </dgm:pt>
    <dgm:pt modelId="{C1C003F7-4EB3-4E86-90D8-FF28C92E742A}" type="pres">
      <dgm:prSet presAssocID="{579FE938-25F5-4FFF-AE00-624F31EB6A39}" presName="spaceRect" presStyleCnt="0"/>
      <dgm:spPr/>
    </dgm:pt>
    <dgm:pt modelId="{422A653C-EEFF-4B72-928B-CB67847FDA3A}" type="pres">
      <dgm:prSet presAssocID="{579FE938-25F5-4FFF-AE00-624F31EB6A39}" presName="parTx" presStyleLbl="revTx" presStyleIdx="3" presStyleCnt="6">
        <dgm:presLayoutVars>
          <dgm:chMax val="0"/>
          <dgm:chPref val="0"/>
        </dgm:presLayoutVars>
      </dgm:prSet>
      <dgm:spPr/>
    </dgm:pt>
    <dgm:pt modelId="{98E35E3F-8324-41CB-BA84-A4E62A431475}" type="pres">
      <dgm:prSet presAssocID="{0BE07AD0-28E9-44FD-822B-59E3246EBC14}" presName="sibTrans" presStyleCnt="0"/>
      <dgm:spPr/>
    </dgm:pt>
    <dgm:pt modelId="{2164C3A6-B2EF-4EAD-89D0-468159FB26CB}" type="pres">
      <dgm:prSet presAssocID="{8A2014F1-C919-43C4-9AF9-28400F5B79C5}" presName="compNode" presStyleCnt="0"/>
      <dgm:spPr/>
    </dgm:pt>
    <dgm:pt modelId="{4D09794A-BED5-45C5-8E0D-EF98E4E20FC4}" type="pres">
      <dgm:prSet presAssocID="{8A2014F1-C919-43C4-9AF9-28400F5B79C5}" presName="bgRect" presStyleLbl="bgShp" presStyleIdx="4" presStyleCnt="6"/>
      <dgm:spPr/>
    </dgm:pt>
    <dgm:pt modelId="{2364081F-0D84-470D-B2EA-BDA965616F35}" type="pres">
      <dgm:prSet presAssocID="{8A2014F1-C919-43C4-9AF9-28400F5B79C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Closed book"/>
        </a:ext>
      </dgm:extLst>
    </dgm:pt>
    <dgm:pt modelId="{E7BD6D07-483A-479F-B7BB-52F5C0D0443C}" type="pres">
      <dgm:prSet presAssocID="{8A2014F1-C919-43C4-9AF9-28400F5B79C5}" presName="spaceRect" presStyleCnt="0"/>
      <dgm:spPr/>
    </dgm:pt>
    <dgm:pt modelId="{33D06576-C94D-4745-A1EA-F189168DD47F}" type="pres">
      <dgm:prSet presAssocID="{8A2014F1-C919-43C4-9AF9-28400F5B79C5}" presName="parTx" presStyleLbl="revTx" presStyleIdx="4" presStyleCnt="6">
        <dgm:presLayoutVars>
          <dgm:chMax val="0"/>
          <dgm:chPref val="0"/>
        </dgm:presLayoutVars>
      </dgm:prSet>
      <dgm:spPr/>
    </dgm:pt>
    <dgm:pt modelId="{D73378EC-394F-4812-B54F-E1341E133DBC}" type="pres">
      <dgm:prSet presAssocID="{0654290B-204F-45D6-90BF-C07AF22D0260}" presName="sibTrans" presStyleCnt="0"/>
      <dgm:spPr/>
    </dgm:pt>
    <dgm:pt modelId="{6F102EFA-B863-4D9E-B770-A0A133CE8BDA}" type="pres">
      <dgm:prSet presAssocID="{52B70DBF-FA55-43EB-B79F-3B625873AC6B}" presName="compNode" presStyleCnt="0"/>
      <dgm:spPr/>
    </dgm:pt>
    <dgm:pt modelId="{F08E4AA7-0304-49CB-8AEF-EF61228C53EA}" type="pres">
      <dgm:prSet presAssocID="{52B70DBF-FA55-43EB-B79F-3B625873AC6B}" presName="bgRect" presStyleLbl="bgShp" presStyleIdx="5" presStyleCnt="6"/>
      <dgm:spPr/>
    </dgm:pt>
    <dgm:pt modelId="{F143E89D-308A-46C6-8485-79ED5F1FDFBB}" type="pres">
      <dgm:prSet presAssocID="{52B70DBF-FA55-43EB-B79F-3B625873AC6B}"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User Network"/>
        </a:ext>
      </dgm:extLst>
    </dgm:pt>
    <dgm:pt modelId="{A9452FDE-1ED8-4890-94C6-0B40A7C81BC6}" type="pres">
      <dgm:prSet presAssocID="{52B70DBF-FA55-43EB-B79F-3B625873AC6B}" presName="spaceRect" presStyleCnt="0"/>
      <dgm:spPr/>
    </dgm:pt>
    <dgm:pt modelId="{55957172-50E0-45F3-B174-62CC55DB5FB9}" type="pres">
      <dgm:prSet presAssocID="{52B70DBF-FA55-43EB-B79F-3B625873AC6B}" presName="parTx" presStyleLbl="revTx" presStyleIdx="5" presStyleCnt="6">
        <dgm:presLayoutVars>
          <dgm:chMax val="0"/>
          <dgm:chPref val="0"/>
        </dgm:presLayoutVars>
      </dgm:prSet>
      <dgm:spPr/>
    </dgm:pt>
  </dgm:ptLst>
  <dgm:cxnLst>
    <dgm:cxn modelId="{19671F1F-4479-4E8A-9C60-4225B28FF34E}" type="presOf" srcId="{DEF9BA05-C212-401E-B687-B9996D11812B}" destId="{B22466F6-C72A-430A-BDB7-CD4AF0EF62DD}" srcOrd="0" destOrd="0" presId="urn:microsoft.com/office/officeart/2018/2/layout/IconVerticalSolidList"/>
    <dgm:cxn modelId="{AEB6E727-7C2C-4531-A992-BC064C0F91AF}" srcId="{A95F5FDA-AD9E-4213-93F4-472CBAA960D1}" destId="{8A2014F1-C919-43C4-9AF9-28400F5B79C5}" srcOrd="4" destOrd="0" parTransId="{6CC4037C-D16F-435B-98B4-C951C07D9BC4}" sibTransId="{0654290B-204F-45D6-90BF-C07AF22D0260}"/>
    <dgm:cxn modelId="{BBFEA92F-3545-4738-BFDA-078E75E46CF0}" type="presOf" srcId="{FB4BE595-00AC-41D4-A773-F2AAE41EC875}" destId="{9C43F45B-0537-4AA0-9A71-91EE8752CD78}" srcOrd="0" destOrd="0" presId="urn:microsoft.com/office/officeart/2018/2/layout/IconVerticalSolidList"/>
    <dgm:cxn modelId="{5F23F231-4A76-4DAA-AD31-08DA909EF35D}" srcId="{A95F5FDA-AD9E-4213-93F4-472CBAA960D1}" destId="{52B70DBF-FA55-43EB-B79F-3B625873AC6B}" srcOrd="5" destOrd="0" parTransId="{B417B8B4-8DD2-44CC-A530-C70A5D1450C0}" sibTransId="{7A380DC2-6C90-413C-A024-A6045BB96E2D}"/>
    <dgm:cxn modelId="{5FBA6274-AB65-4B06-97E2-1BEAC9D22D72}" type="presOf" srcId="{52B70DBF-FA55-43EB-B79F-3B625873AC6B}" destId="{55957172-50E0-45F3-B174-62CC55DB5FB9}" srcOrd="0" destOrd="0" presId="urn:microsoft.com/office/officeart/2018/2/layout/IconVerticalSolidList"/>
    <dgm:cxn modelId="{A02DBF7D-9BB2-4199-AD05-949389B055B4}" srcId="{A95F5FDA-AD9E-4213-93F4-472CBAA960D1}" destId="{66CA11CF-4BE4-4698-A28D-0657B9729F20}" srcOrd="0" destOrd="0" parTransId="{B17738C1-0EE0-49FF-B768-0027C84DBEBD}" sibTransId="{8AC06085-B20F-45EB-B5F4-FE6E87922EDA}"/>
    <dgm:cxn modelId="{4BDB8589-2324-4F7B-85C8-5B94BE6C70DD}" srcId="{A95F5FDA-AD9E-4213-93F4-472CBAA960D1}" destId="{FB4BE595-00AC-41D4-A773-F2AAE41EC875}" srcOrd="2" destOrd="0" parTransId="{1BC01A0D-837A-4E4C-B839-7064F64FACFE}" sibTransId="{7F3B47CE-DE22-49AD-B612-85C67D718A1A}"/>
    <dgm:cxn modelId="{1114BB9A-40B4-44E4-B43B-B9555C367E66}" type="presOf" srcId="{579FE938-25F5-4FFF-AE00-624F31EB6A39}" destId="{422A653C-EEFF-4B72-928B-CB67847FDA3A}" srcOrd="0" destOrd="0" presId="urn:microsoft.com/office/officeart/2018/2/layout/IconVerticalSolidList"/>
    <dgm:cxn modelId="{C7E5F5B7-1D0F-44E0-92EE-182CA3404F06}" type="presOf" srcId="{8A2014F1-C919-43C4-9AF9-28400F5B79C5}" destId="{33D06576-C94D-4745-A1EA-F189168DD47F}" srcOrd="0" destOrd="0" presId="urn:microsoft.com/office/officeart/2018/2/layout/IconVerticalSolidList"/>
    <dgm:cxn modelId="{B9F8BCE2-099A-473A-8406-4CA9FD05030A}" srcId="{A95F5FDA-AD9E-4213-93F4-472CBAA960D1}" destId="{DEF9BA05-C212-401E-B687-B9996D11812B}" srcOrd="1" destOrd="0" parTransId="{7936A19E-04F4-4D75-A732-97CEB60FC0AD}" sibTransId="{30CF2112-4774-456F-BCEF-B5BA1B630D4B}"/>
    <dgm:cxn modelId="{F28F26F3-E3D8-457B-BA0C-6E551CF1C092}" type="presOf" srcId="{66CA11CF-4BE4-4698-A28D-0657B9729F20}" destId="{E1EC2A58-25DB-4812-BDBF-F7570977CE10}" srcOrd="0" destOrd="0" presId="urn:microsoft.com/office/officeart/2018/2/layout/IconVerticalSolidList"/>
    <dgm:cxn modelId="{720B2FF3-ABEC-44F9-A505-EC8D69E3B210}" srcId="{A95F5FDA-AD9E-4213-93F4-472CBAA960D1}" destId="{579FE938-25F5-4FFF-AE00-624F31EB6A39}" srcOrd="3" destOrd="0" parTransId="{1037209B-6EFE-460F-B931-F917CDE760E5}" sibTransId="{0BE07AD0-28E9-44FD-822B-59E3246EBC14}"/>
    <dgm:cxn modelId="{63C773F7-0A09-4211-99F9-880CF66B4A7D}" type="presOf" srcId="{A95F5FDA-AD9E-4213-93F4-472CBAA960D1}" destId="{350DA48D-DABC-48AF-88F3-BFE5FBEE8353}" srcOrd="0" destOrd="0" presId="urn:microsoft.com/office/officeart/2018/2/layout/IconVerticalSolidList"/>
    <dgm:cxn modelId="{6B75B0FA-167B-4499-AD85-4C16318B387B}" type="presParOf" srcId="{350DA48D-DABC-48AF-88F3-BFE5FBEE8353}" destId="{DFA5ED5E-32F1-4C31-83D2-1572A0863C25}" srcOrd="0" destOrd="0" presId="urn:microsoft.com/office/officeart/2018/2/layout/IconVerticalSolidList"/>
    <dgm:cxn modelId="{9F41465D-701E-4201-901C-375282D0A642}" type="presParOf" srcId="{DFA5ED5E-32F1-4C31-83D2-1572A0863C25}" destId="{F3EB8610-672B-482E-810A-0C6825E28277}" srcOrd="0" destOrd="0" presId="urn:microsoft.com/office/officeart/2018/2/layout/IconVerticalSolidList"/>
    <dgm:cxn modelId="{00930D1D-11EA-4236-870B-09C5EE923BD2}" type="presParOf" srcId="{DFA5ED5E-32F1-4C31-83D2-1572A0863C25}" destId="{D93119CD-1AEE-447E-8C2C-0B5487714AA0}" srcOrd="1" destOrd="0" presId="urn:microsoft.com/office/officeart/2018/2/layout/IconVerticalSolidList"/>
    <dgm:cxn modelId="{4546BABE-8CB6-4F87-A20F-5E35BCF387F6}" type="presParOf" srcId="{DFA5ED5E-32F1-4C31-83D2-1572A0863C25}" destId="{5EAD5C37-1887-46E7-A3C9-CD654CF02758}" srcOrd="2" destOrd="0" presId="urn:microsoft.com/office/officeart/2018/2/layout/IconVerticalSolidList"/>
    <dgm:cxn modelId="{246EDCD7-80B8-4B64-8F48-2999CDDB401B}" type="presParOf" srcId="{DFA5ED5E-32F1-4C31-83D2-1572A0863C25}" destId="{E1EC2A58-25DB-4812-BDBF-F7570977CE10}" srcOrd="3" destOrd="0" presId="urn:microsoft.com/office/officeart/2018/2/layout/IconVerticalSolidList"/>
    <dgm:cxn modelId="{4828EF81-1226-4BD1-9094-C64A64E9B84C}" type="presParOf" srcId="{350DA48D-DABC-48AF-88F3-BFE5FBEE8353}" destId="{FDD5EEB9-0F60-4266-BE3A-C7C64C8A164C}" srcOrd="1" destOrd="0" presId="urn:microsoft.com/office/officeart/2018/2/layout/IconVerticalSolidList"/>
    <dgm:cxn modelId="{7381D0CC-B15C-44FE-B5FF-DD9EBE59BD1D}" type="presParOf" srcId="{350DA48D-DABC-48AF-88F3-BFE5FBEE8353}" destId="{A7360516-3A97-457B-BBCF-3B70EF29556B}" srcOrd="2" destOrd="0" presId="urn:microsoft.com/office/officeart/2018/2/layout/IconVerticalSolidList"/>
    <dgm:cxn modelId="{9E062A77-A999-41D0-91D8-FE3505CF9DFA}" type="presParOf" srcId="{A7360516-3A97-457B-BBCF-3B70EF29556B}" destId="{BAD607D9-3AB4-40D1-A3CF-490DBD7450A9}" srcOrd="0" destOrd="0" presId="urn:microsoft.com/office/officeart/2018/2/layout/IconVerticalSolidList"/>
    <dgm:cxn modelId="{F3D9C564-5423-4A20-94B4-F842DF9A09BD}" type="presParOf" srcId="{A7360516-3A97-457B-BBCF-3B70EF29556B}" destId="{48B1B6C2-826F-4F7B-9107-D483E379CDB3}" srcOrd="1" destOrd="0" presId="urn:microsoft.com/office/officeart/2018/2/layout/IconVerticalSolidList"/>
    <dgm:cxn modelId="{25B520D0-D507-4EDD-A670-2F0BB1A00F12}" type="presParOf" srcId="{A7360516-3A97-457B-BBCF-3B70EF29556B}" destId="{727BA9FA-E41D-4CCF-90B1-5C256AA82422}" srcOrd="2" destOrd="0" presId="urn:microsoft.com/office/officeart/2018/2/layout/IconVerticalSolidList"/>
    <dgm:cxn modelId="{CDC448DD-2214-4BC0-81A9-04A321B1BC04}" type="presParOf" srcId="{A7360516-3A97-457B-BBCF-3B70EF29556B}" destId="{B22466F6-C72A-430A-BDB7-CD4AF0EF62DD}" srcOrd="3" destOrd="0" presId="urn:microsoft.com/office/officeart/2018/2/layout/IconVerticalSolidList"/>
    <dgm:cxn modelId="{E22629A5-8310-4677-B3CF-5475826DE0D8}" type="presParOf" srcId="{350DA48D-DABC-48AF-88F3-BFE5FBEE8353}" destId="{11937887-DB64-4298-8C17-5E19629484B8}" srcOrd="3" destOrd="0" presId="urn:microsoft.com/office/officeart/2018/2/layout/IconVerticalSolidList"/>
    <dgm:cxn modelId="{1065BBCD-6E25-4ECF-8AAA-AB6006B90868}" type="presParOf" srcId="{350DA48D-DABC-48AF-88F3-BFE5FBEE8353}" destId="{872D3BD7-5C42-491A-9FBB-8A0486858F57}" srcOrd="4" destOrd="0" presId="urn:microsoft.com/office/officeart/2018/2/layout/IconVerticalSolidList"/>
    <dgm:cxn modelId="{5042C734-31AC-4631-8209-5CCC78723DA2}" type="presParOf" srcId="{872D3BD7-5C42-491A-9FBB-8A0486858F57}" destId="{9829C30F-19BC-40A8-947C-0B59F0091597}" srcOrd="0" destOrd="0" presId="urn:microsoft.com/office/officeart/2018/2/layout/IconVerticalSolidList"/>
    <dgm:cxn modelId="{AB6B9484-71B6-403B-8F4E-29B24482643F}" type="presParOf" srcId="{872D3BD7-5C42-491A-9FBB-8A0486858F57}" destId="{04E47F91-7304-44A0-B31A-29EC9041C64E}" srcOrd="1" destOrd="0" presId="urn:microsoft.com/office/officeart/2018/2/layout/IconVerticalSolidList"/>
    <dgm:cxn modelId="{877B5B77-E249-4131-AF4B-7E417FB217CB}" type="presParOf" srcId="{872D3BD7-5C42-491A-9FBB-8A0486858F57}" destId="{285107D9-E08E-432A-90D8-8465FC799457}" srcOrd="2" destOrd="0" presId="urn:microsoft.com/office/officeart/2018/2/layout/IconVerticalSolidList"/>
    <dgm:cxn modelId="{7CACEC8E-78D3-4473-9E22-DD9D1A14DBCB}" type="presParOf" srcId="{872D3BD7-5C42-491A-9FBB-8A0486858F57}" destId="{9C43F45B-0537-4AA0-9A71-91EE8752CD78}" srcOrd="3" destOrd="0" presId="urn:microsoft.com/office/officeart/2018/2/layout/IconVerticalSolidList"/>
    <dgm:cxn modelId="{DA39BE3A-390C-41C7-B7FA-247C029CAB12}" type="presParOf" srcId="{350DA48D-DABC-48AF-88F3-BFE5FBEE8353}" destId="{DD8F7043-B7B1-422A-B672-536C9184C419}" srcOrd="5" destOrd="0" presId="urn:microsoft.com/office/officeart/2018/2/layout/IconVerticalSolidList"/>
    <dgm:cxn modelId="{41F07B83-9027-4E76-97F3-D935572F7314}" type="presParOf" srcId="{350DA48D-DABC-48AF-88F3-BFE5FBEE8353}" destId="{4E42BC41-930C-4D68-9A6F-47DED13323CF}" srcOrd="6" destOrd="0" presId="urn:microsoft.com/office/officeart/2018/2/layout/IconVerticalSolidList"/>
    <dgm:cxn modelId="{F6A3A557-3ABE-4666-80CF-1D33F8CC4A29}" type="presParOf" srcId="{4E42BC41-930C-4D68-9A6F-47DED13323CF}" destId="{8615B42C-4650-4977-835B-953BD44149B2}" srcOrd="0" destOrd="0" presId="urn:microsoft.com/office/officeart/2018/2/layout/IconVerticalSolidList"/>
    <dgm:cxn modelId="{4236F1D7-566C-4C9E-A288-0E8A41E8C3C0}" type="presParOf" srcId="{4E42BC41-930C-4D68-9A6F-47DED13323CF}" destId="{7E3F4136-562E-40DC-B8C9-CA9464EDD1CA}" srcOrd="1" destOrd="0" presId="urn:microsoft.com/office/officeart/2018/2/layout/IconVerticalSolidList"/>
    <dgm:cxn modelId="{4FACCB77-2409-4F97-8A14-2EA27B8CFFC5}" type="presParOf" srcId="{4E42BC41-930C-4D68-9A6F-47DED13323CF}" destId="{C1C003F7-4EB3-4E86-90D8-FF28C92E742A}" srcOrd="2" destOrd="0" presId="urn:microsoft.com/office/officeart/2018/2/layout/IconVerticalSolidList"/>
    <dgm:cxn modelId="{B2566D25-440F-4A69-9C74-3E80AB44BFC2}" type="presParOf" srcId="{4E42BC41-930C-4D68-9A6F-47DED13323CF}" destId="{422A653C-EEFF-4B72-928B-CB67847FDA3A}" srcOrd="3" destOrd="0" presId="urn:microsoft.com/office/officeart/2018/2/layout/IconVerticalSolidList"/>
    <dgm:cxn modelId="{FE24A2D4-6266-4DAF-9D1D-DBA1CC03022F}" type="presParOf" srcId="{350DA48D-DABC-48AF-88F3-BFE5FBEE8353}" destId="{98E35E3F-8324-41CB-BA84-A4E62A431475}" srcOrd="7" destOrd="0" presId="urn:microsoft.com/office/officeart/2018/2/layout/IconVerticalSolidList"/>
    <dgm:cxn modelId="{DD1D48F0-F125-4CC3-8D74-61A1E22BA8BB}" type="presParOf" srcId="{350DA48D-DABC-48AF-88F3-BFE5FBEE8353}" destId="{2164C3A6-B2EF-4EAD-89D0-468159FB26CB}" srcOrd="8" destOrd="0" presId="urn:microsoft.com/office/officeart/2018/2/layout/IconVerticalSolidList"/>
    <dgm:cxn modelId="{DE6C42C1-7AAB-49C0-8C90-34F90A53D430}" type="presParOf" srcId="{2164C3A6-B2EF-4EAD-89D0-468159FB26CB}" destId="{4D09794A-BED5-45C5-8E0D-EF98E4E20FC4}" srcOrd="0" destOrd="0" presId="urn:microsoft.com/office/officeart/2018/2/layout/IconVerticalSolidList"/>
    <dgm:cxn modelId="{5848F716-60D5-4009-AE1F-E11F3D00288D}" type="presParOf" srcId="{2164C3A6-B2EF-4EAD-89D0-468159FB26CB}" destId="{2364081F-0D84-470D-B2EA-BDA965616F35}" srcOrd="1" destOrd="0" presId="urn:microsoft.com/office/officeart/2018/2/layout/IconVerticalSolidList"/>
    <dgm:cxn modelId="{6F389918-2A90-4A4E-AA90-04C1175DC913}" type="presParOf" srcId="{2164C3A6-B2EF-4EAD-89D0-468159FB26CB}" destId="{E7BD6D07-483A-479F-B7BB-52F5C0D0443C}" srcOrd="2" destOrd="0" presId="urn:microsoft.com/office/officeart/2018/2/layout/IconVerticalSolidList"/>
    <dgm:cxn modelId="{E23B2842-FE72-49ED-AFAD-E18DBEF574EA}" type="presParOf" srcId="{2164C3A6-B2EF-4EAD-89D0-468159FB26CB}" destId="{33D06576-C94D-4745-A1EA-F189168DD47F}" srcOrd="3" destOrd="0" presId="urn:microsoft.com/office/officeart/2018/2/layout/IconVerticalSolidList"/>
    <dgm:cxn modelId="{6FF38DCC-3512-47CE-9522-965A47DEFFA1}" type="presParOf" srcId="{350DA48D-DABC-48AF-88F3-BFE5FBEE8353}" destId="{D73378EC-394F-4812-B54F-E1341E133DBC}" srcOrd="9" destOrd="0" presId="urn:microsoft.com/office/officeart/2018/2/layout/IconVerticalSolidList"/>
    <dgm:cxn modelId="{42E67609-025F-4F3D-99B8-2AB1A95B7353}" type="presParOf" srcId="{350DA48D-DABC-48AF-88F3-BFE5FBEE8353}" destId="{6F102EFA-B863-4D9E-B770-A0A133CE8BDA}" srcOrd="10" destOrd="0" presId="urn:microsoft.com/office/officeart/2018/2/layout/IconVerticalSolidList"/>
    <dgm:cxn modelId="{CDC715BD-B6EF-48B2-83EC-40C1EEBE2339}" type="presParOf" srcId="{6F102EFA-B863-4D9E-B770-A0A133CE8BDA}" destId="{F08E4AA7-0304-49CB-8AEF-EF61228C53EA}" srcOrd="0" destOrd="0" presId="urn:microsoft.com/office/officeart/2018/2/layout/IconVerticalSolidList"/>
    <dgm:cxn modelId="{17F1CF3D-1BE6-4AC4-9585-2C1EAC9112CA}" type="presParOf" srcId="{6F102EFA-B863-4D9E-B770-A0A133CE8BDA}" destId="{F143E89D-308A-46C6-8485-79ED5F1FDFBB}" srcOrd="1" destOrd="0" presId="urn:microsoft.com/office/officeart/2018/2/layout/IconVerticalSolidList"/>
    <dgm:cxn modelId="{EEFE8C35-6B43-43CC-9F7D-4E41C085D6BC}" type="presParOf" srcId="{6F102EFA-B863-4D9E-B770-A0A133CE8BDA}" destId="{A9452FDE-1ED8-4890-94C6-0B40A7C81BC6}" srcOrd="2" destOrd="0" presId="urn:microsoft.com/office/officeart/2018/2/layout/IconVerticalSolidList"/>
    <dgm:cxn modelId="{74A9D153-235B-4DD0-BAB0-B6AD36F4025A}" type="presParOf" srcId="{6F102EFA-B863-4D9E-B770-A0A133CE8BDA}" destId="{55957172-50E0-45F3-B174-62CC55DB5FB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BCB47-F04B-4291-943A-1EEA8A0F3F26}">
      <dsp:nvSpPr>
        <dsp:cNvPr id="0" name=""/>
        <dsp:cNvSpPr/>
      </dsp:nvSpPr>
      <dsp:spPr>
        <a:xfrm>
          <a:off x="1151793" y="148126"/>
          <a:ext cx="984507" cy="984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C24390-5455-471E-B9D3-5949EC218B17}">
      <dsp:nvSpPr>
        <dsp:cNvPr id="0" name=""/>
        <dsp:cNvSpPr/>
      </dsp:nvSpPr>
      <dsp:spPr>
        <a:xfrm>
          <a:off x="1358540" y="354873"/>
          <a:ext cx="571014" cy="5710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57B2A4-0448-4099-BAC2-B3C5540FEF25}">
      <dsp:nvSpPr>
        <dsp:cNvPr id="0" name=""/>
        <dsp:cNvSpPr/>
      </dsp:nvSpPr>
      <dsp:spPr>
        <a:xfrm>
          <a:off x="2347267" y="148126"/>
          <a:ext cx="2320625" cy="984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latin typeface="Segoe UI" panose="020B0502040204020203" pitchFamily="34" charset="0"/>
              <a:cs typeface="Segoe UI" panose="020B0502040204020203" pitchFamily="34" charset="0"/>
            </a:rPr>
            <a:t>Profile &amp; background photos </a:t>
          </a:r>
        </a:p>
      </dsp:txBody>
      <dsp:txXfrm>
        <a:off x="2347267" y="148126"/>
        <a:ext cx="2320625" cy="984507"/>
      </dsp:txXfrm>
    </dsp:sp>
    <dsp:sp modelId="{2A59FA45-C936-4A3B-BF20-F142BB977D87}">
      <dsp:nvSpPr>
        <dsp:cNvPr id="0" name=""/>
        <dsp:cNvSpPr/>
      </dsp:nvSpPr>
      <dsp:spPr>
        <a:xfrm>
          <a:off x="5072244" y="148126"/>
          <a:ext cx="984507" cy="984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C736CF-0135-49F5-A31E-B8D5890463E0}">
      <dsp:nvSpPr>
        <dsp:cNvPr id="0" name=""/>
        <dsp:cNvSpPr/>
      </dsp:nvSpPr>
      <dsp:spPr>
        <a:xfrm>
          <a:off x="5278990" y="354873"/>
          <a:ext cx="571014" cy="5710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t="16146" b="16146"/>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7AB4E4-2B63-482E-B8A9-ECE0CDAD2DB1}">
      <dsp:nvSpPr>
        <dsp:cNvPr id="0" name=""/>
        <dsp:cNvSpPr/>
      </dsp:nvSpPr>
      <dsp:spPr>
        <a:xfrm>
          <a:off x="6267717" y="148126"/>
          <a:ext cx="2320625" cy="984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latin typeface="Segoe UI" panose="020B0502040204020203" pitchFamily="34" charset="0"/>
              <a:cs typeface="Segoe UI" panose="020B0502040204020203" pitchFamily="34" charset="0"/>
            </a:rPr>
            <a:t>Headline </a:t>
          </a:r>
        </a:p>
      </dsp:txBody>
      <dsp:txXfrm>
        <a:off x="6267717" y="148126"/>
        <a:ext cx="2320625" cy="984507"/>
      </dsp:txXfrm>
    </dsp:sp>
    <dsp:sp modelId="{3C8F8914-F088-4290-8206-1B2ACDC62881}">
      <dsp:nvSpPr>
        <dsp:cNvPr id="0" name=""/>
        <dsp:cNvSpPr/>
      </dsp:nvSpPr>
      <dsp:spPr>
        <a:xfrm>
          <a:off x="1151793" y="2601672"/>
          <a:ext cx="984507" cy="984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DDD784-FA79-4AF0-964B-80FE30B86CAE}">
      <dsp:nvSpPr>
        <dsp:cNvPr id="0" name=""/>
        <dsp:cNvSpPr/>
      </dsp:nvSpPr>
      <dsp:spPr>
        <a:xfrm>
          <a:off x="1358540" y="2808418"/>
          <a:ext cx="571014" cy="5710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t="13021" b="13021"/>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D7F5CA-395C-411B-86DD-7D677C0C5097}">
      <dsp:nvSpPr>
        <dsp:cNvPr id="0" name=""/>
        <dsp:cNvSpPr/>
      </dsp:nvSpPr>
      <dsp:spPr>
        <a:xfrm>
          <a:off x="2347267" y="2601672"/>
          <a:ext cx="2320625" cy="984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latin typeface="Segoe UI" panose="020B0502040204020203" pitchFamily="34" charset="0"/>
              <a:cs typeface="Segoe UI" panose="020B0502040204020203" pitchFamily="34" charset="0"/>
            </a:rPr>
            <a:t>Contact information </a:t>
          </a:r>
        </a:p>
      </dsp:txBody>
      <dsp:txXfrm>
        <a:off x="2347267" y="2601672"/>
        <a:ext cx="2320625" cy="984507"/>
      </dsp:txXfrm>
    </dsp:sp>
    <dsp:sp modelId="{71641F1B-1292-45EF-8480-6E95FA03272D}">
      <dsp:nvSpPr>
        <dsp:cNvPr id="0" name=""/>
        <dsp:cNvSpPr/>
      </dsp:nvSpPr>
      <dsp:spPr>
        <a:xfrm>
          <a:off x="5072244" y="2601672"/>
          <a:ext cx="984507" cy="984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DA5BEF-79A2-48AE-BE48-CCA3A812868D}">
      <dsp:nvSpPr>
        <dsp:cNvPr id="0" name=""/>
        <dsp:cNvSpPr/>
      </dsp:nvSpPr>
      <dsp:spPr>
        <a:xfrm>
          <a:off x="5278990" y="2808418"/>
          <a:ext cx="571014" cy="5710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t="22396" b="22396"/>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92CBA0C-05CC-4EEF-B49D-A2A3348205AD}">
      <dsp:nvSpPr>
        <dsp:cNvPr id="0" name=""/>
        <dsp:cNvSpPr/>
      </dsp:nvSpPr>
      <dsp:spPr>
        <a:xfrm>
          <a:off x="6267717" y="2601672"/>
          <a:ext cx="2320625" cy="984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latin typeface="Segoe UI" panose="020B0502040204020203" pitchFamily="34" charset="0"/>
              <a:cs typeface="Segoe UI" panose="020B0502040204020203" pitchFamily="34" charset="0"/>
            </a:rPr>
            <a:t>Summary</a:t>
          </a:r>
          <a:r>
            <a:rPr lang="en-US" sz="3600" kern="1200" dirty="0">
              <a:solidFill>
                <a:schemeClr val="bg1"/>
              </a:solidFill>
            </a:rPr>
            <a:t> </a:t>
          </a:r>
        </a:p>
      </dsp:txBody>
      <dsp:txXfrm>
        <a:off x="6267717" y="2601672"/>
        <a:ext cx="2320625" cy="984507"/>
      </dsp:txXfrm>
    </dsp:sp>
    <dsp:sp modelId="{DC8CCEE9-5EBD-4B1A-A05F-AF0F388208DF}">
      <dsp:nvSpPr>
        <dsp:cNvPr id="0" name=""/>
        <dsp:cNvSpPr/>
      </dsp:nvSpPr>
      <dsp:spPr>
        <a:xfrm>
          <a:off x="1151793" y="5055217"/>
          <a:ext cx="984507" cy="984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B104EB-406C-4539-AA79-B2420546BE0C}">
      <dsp:nvSpPr>
        <dsp:cNvPr id="0" name=""/>
        <dsp:cNvSpPr/>
      </dsp:nvSpPr>
      <dsp:spPr>
        <a:xfrm>
          <a:off x="1358540" y="5261963"/>
          <a:ext cx="571014" cy="57101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t="13068" b="13068"/>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C8A60-EC4D-4B70-83F6-3A9245912E51}">
      <dsp:nvSpPr>
        <dsp:cNvPr id="0" name=""/>
        <dsp:cNvSpPr/>
      </dsp:nvSpPr>
      <dsp:spPr>
        <a:xfrm>
          <a:off x="2347267" y="5272931"/>
          <a:ext cx="2320625" cy="984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latin typeface="Segoe UI" panose="020B0502040204020203" pitchFamily="34" charset="0"/>
              <a:cs typeface="Segoe UI" panose="020B0502040204020203" pitchFamily="34" charset="0"/>
            </a:rPr>
            <a:t>Experience	</a:t>
          </a:r>
        </a:p>
      </dsp:txBody>
      <dsp:txXfrm>
        <a:off x="2347267" y="5272931"/>
        <a:ext cx="2320625" cy="984507"/>
      </dsp:txXfrm>
    </dsp:sp>
    <dsp:sp modelId="{42FB7247-5DB8-4AF0-B280-1D3193B3EA1D}">
      <dsp:nvSpPr>
        <dsp:cNvPr id="0" name=""/>
        <dsp:cNvSpPr/>
      </dsp:nvSpPr>
      <dsp:spPr>
        <a:xfrm>
          <a:off x="5072244" y="5055217"/>
          <a:ext cx="984507" cy="984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2A74A8-D835-450E-8C17-2E155B0AACE0}">
      <dsp:nvSpPr>
        <dsp:cNvPr id="0" name=""/>
        <dsp:cNvSpPr/>
      </dsp:nvSpPr>
      <dsp:spPr>
        <a:xfrm>
          <a:off x="5278990" y="5283251"/>
          <a:ext cx="571014" cy="571014"/>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02D95C-BD8F-461E-8BE2-CED0905533CA}">
      <dsp:nvSpPr>
        <dsp:cNvPr id="0" name=""/>
        <dsp:cNvSpPr/>
      </dsp:nvSpPr>
      <dsp:spPr>
        <a:xfrm>
          <a:off x="6320613" y="5058259"/>
          <a:ext cx="4518420" cy="984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latin typeface="Segoe UI" panose="020B0502040204020203" pitchFamily="34" charset="0"/>
              <a:cs typeface="Segoe UI" panose="020B0502040204020203" pitchFamily="34" charset="0"/>
            </a:rPr>
            <a:t>Recommendations </a:t>
          </a:r>
        </a:p>
      </dsp:txBody>
      <dsp:txXfrm>
        <a:off x="6320613" y="5058259"/>
        <a:ext cx="4518420" cy="984507"/>
      </dsp:txXfrm>
    </dsp:sp>
    <dsp:sp modelId="{B356DAAA-B96C-4627-A10F-D3C0B7509BB3}">
      <dsp:nvSpPr>
        <dsp:cNvPr id="0" name=""/>
        <dsp:cNvSpPr/>
      </dsp:nvSpPr>
      <dsp:spPr>
        <a:xfrm>
          <a:off x="3126469" y="7090287"/>
          <a:ext cx="984507" cy="984507"/>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0589CC-E393-41CE-BEB8-28B57EFEC6A8}">
      <dsp:nvSpPr>
        <dsp:cNvPr id="0" name=""/>
        <dsp:cNvSpPr/>
      </dsp:nvSpPr>
      <dsp:spPr>
        <a:xfrm>
          <a:off x="3293982" y="7323187"/>
          <a:ext cx="571014" cy="571014"/>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t="2778" b="2778"/>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789F79-8C30-403E-B111-EABBDC19C518}">
      <dsp:nvSpPr>
        <dsp:cNvPr id="0" name=""/>
        <dsp:cNvSpPr/>
      </dsp:nvSpPr>
      <dsp:spPr>
        <a:xfrm>
          <a:off x="4269626" y="7090287"/>
          <a:ext cx="2320625" cy="984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90000"/>
            </a:lnSpc>
            <a:spcBef>
              <a:spcPct val="0"/>
            </a:spcBef>
            <a:spcAft>
              <a:spcPct val="35000"/>
            </a:spcAft>
            <a:buNone/>
          </a:pPr>
          <a:r>
            <a:rPr lang="en-US" sz="3200" kern="1200" dirty="0">
              <a:solidFill>
                <a:schemeClr val="bg1"/>
              </a:solidFill>
              <a:latin typeface="Segoe UI" panose="020B0502040204020203" pitchFamily="34" charset="0"/>
              <a:cs typeface="Segoe UI" panose="020B0502040204020203" pitchFamily="34" charset="0"/>
            </a:rPr>
            <a:t>Skills </a:t>
          </a:r>
        </a:p>
      </dsp:txBody>
      <dsp:txXfrm>
        <a:off x="4269626" y="7090287"/>
        <a:ext cx="2320625" cy="9845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B8610-672B-482E-810A-0C6825E28277}">
      <dsp:nvSpPr>
        <dsp:cNvPr id="0" name=""/>
        <dsp:cNvSpPr/>
      </dsp:nvSpPr>
      <dsp:spPr>
        <a:xfrm>
          <a:off x="0" y="6594"/>
          <a:ext cx="11264900" cy="1053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3119CD-1AEE-447E-8C2C-0B5487714AA0}">
      <dsp:nvSpPr>
        <dsp:cNvPr id="0" name=""/>
        <dsp:cNvSpPr/>
      </dsp:nvSpPr>
      <dsp:spPr>
        <a:xfrm>
          <a:off x="318614" y="243580"/>
          <a:ext cx="579866" cy="5792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EC2A58-25DB-4812-BDBF-F7570977CE10}">
      <dsp:nvSpPr>
        <dsp:cNvPr id="0" name=""/>
        <dsp:cNvSpPr/>
      </dsp:nvSpPr>
      <dsp:spPr>
        <a:xfrm>
          <a:off x="1217095" y="6594"/>
          <a:ext cx="10010939" cy="1119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438" tIns="118438" rIns="118438" bIns="118438" numCol="1" spcCol="1270" anchor="ctr" anchorCtr="0">
          <a:noAutofit/>
        </a:bodyPr>
        <a:lstStyle/>
        <a:p>
          <a:pPr marL="0" lvl="0" indent="0" algn="l" defTabSz="2400300">
            <a:lnSpc>
              <a:spcPct val="100000"/>
            </a:lnSpc>
            <a:spcBef>
              <a:spcPct val="0"/>
            </a:spcBef>
            <a:spcAft>
              <a:spcPct val="35000"/>
            </a:spcAft>
            <a:buNone/>
          </a:pPr>
          <a:r>
            <a:rPr lang="en-US" sz="5400" kern="1200" dirty="0">
              <a:latin typeface="Segoe UI" panose="020B0502040204020203" pitchFamily="34" charset="0"/>
              <a:cs typeface="Segoe UI" panose="020B0502040204020203" pitchFamily="34" charset="0"/>
            </a:rPr>
            <a:t>Share a Status Update</a:t>
          </a:r>
        </a:p>
      </dsp:txBody>
      <dsp:txXfrm>
        <a:off x="1217095" y="6594"/>
        <a:ext cx="10010939" cy="1119101"/>
      </dsp:txXfrm>
    </dsp:sp>
    <dsp:sp modelId="{BAD607D9-3AB4-40D1-A3CF-490DBD7450A9}">
      <dsp:nvSpPr>
        <dsp:cNvPr id="0" name=""/>
        <dsp:cNvSpPr/>
      </dsp:nvSpPr>
      <dsp:spPr>
        <a:xfrm>
          <a:off x="0" y="1405471"/>
          <a:ext cx="11264900" cy="1053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B1B6C2-826F-4F7B-9107-D483E379CDB3}">
      <dsp:nvSpPr>
        <dsp:cNvPr id="0" name=""/>
        <dsp:cNvSpPr/>
      </dsp:nvSpPr>
      <dsp:spPr>
        <a:xfrm>
          <a:off x="318614" y="1642458"/>
          <a:ext cx="579866" cy="57929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22466F6-C72A-430A-BDB7-CD4AF0EF62DD}">
      <dsp:nvSpPr>
        <dsp:cNvPr id="0" name=""/>
        <dsp:cNvSpPr/>
      </dsp:nvSpPr>
      <dsp:spPr>
        <a:xfrm>
          <a:off x="1217095" y="1405471"/>
          <a:ext cx="10010939" cy="1119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438" tIns="118438" rIns="118438" bIns="118438" numCol="1" spcCol="1270" anchor="ctr" anchorCtr="0">
          <a:noAutofit/>
        </a:bodyPr>
        <a:lstStyle/>
        <a:p>
          <a:pPr marL="0" lvl="0" indent="0" algn="l" defTabSz="2400300">
            <a:lnSpc>
              <a:spcPct val="100000"/>
            </a:lnSpc>
            <a:spcBef>
              <a:spcPct val="0"/>
            </a:spcBef>
            <a:spcAft>
              <a:spcPct val="35000"/>
            </a:spcAft>
            <a:buNone/>
          </a:pPr>
          <a:r>
            <a:rPr lang="en-US" sz="5400" kern="1200">
              <a:latin typeface="Segoe UI" panose="020B0502040204020203" pitchFamily="34" charset="0"/>
              <a:cs typeface="Segoe UI" panose="020B0502040204020203" pitchFamily="34" charset="0"/>
            </a:rPr>
            <a:t>Comment on a Status Update</a:t>
          </a:r>
        </a:p>
      </dsp:txBody>
      <dsp:txXfrm>
        <a:off x="1217095" y="1405471"/>
        <a:ext cx="10010939" cy="1119101"/>
      </dsp:txXfrm>
    </dsp:sp>
    <dsp:sp modelId="{9829C30F-19BC-40A8-947C-0B59F0091597}">
      <dsp:nvSpPr>
        <dsp:cNvPr id="0" name=""/>
        <dsp:cNvSpPr/>
      </dsp:nvSpPr>
      <dsp:spPr>
        <a:xfrm>
          <a:off x="0" y="2804349"/>
          <a:ext cx="11264900" cy="1053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E47F91-7304-44A0-B31A-29EC9041C64E}">
      <dsp:nvSpPr>
        <dsp:cNvPr id="0" name=""/>
        <dsp:cNvSpPr/>
      </dsp:nvSpPr>
      <dsp:spPr>
        <a:xfrm>
          <a:off x="318614" y="3041335"/>
          <a:ext cx="579866" cy="57929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43F45B-0537-4AA0-9A71-91EE8752CD78}">
      <dsp:nvSpPr>
        <dsp:cNvPr id="0" name=""/>
        <dsp:cNvSpPr/>
      </dsp:nvSpPr>
      <dsp:spPr>
        <a:xfrm>
          <a:off x="1217095" y="2804349"/>
          <a:ext cx="10010939" cy="1119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438" tIns="118438" rIns="118438" bIns="118438" numCol="1" spcCol="1270" anchor="ctr" anchorCtr="0">
          <a:noAutofit/>
        </a:bodyPr>
        <a:lstStyle/>
        <a:p>
          <a:pPr marL="0" lvl="0" indent="0" algn="l" defTabSz="2400300">
            <a:lnSpc>
              <a:spcPct val="100000"/>
            </a:lnSpc>
            <a:spcBef>
              <a:spcPct val="0"/>
            </a:spcBef>
            <a:spcAft>
              <a:spcPct val="35000"/>
            </a:spcAft>
            <a:buNone/>
          </a:pPr>
          <a:r>
            <a:rPr lang="en-US" sz="5400" kern="1200">
              <a:latin typeface="Segoe UI" panose="020B0502040204020203" pitchFamily="34" charset="0"/>
              <a:cs typeface="Segoe UI" panose="020B0502040204020203" pitchFamily="34" charset="0"/>
            </a:rPr>
            <a:t>Congratulations or best wishes </a:t>
          </a:r>
        </a:p>
      </dsp:txBody>
      <dsp:txXfrm>
        <a:off x="1217095" y="2804349"/>
        <a:ext cx="10010939" cy="1119101"/>
      </dsp:txXfrm>
    </dsp:sp>
    <dsp:sp modelId="{8615B42C-4650-4977-835B-953BD44149B2}">
      <dsp:nvSpPr>
        <dsp:cNvPr id="0" name=""/>
        <dsp:cNvSpPr/>
      </dsp:nvSpPr>
      <dsp:spPr>
        <a:xfrm>
          <a:off x="0" y="4203226"/>
          <a:ext cx="11264900" cy="1053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3F4136-562E-40DC-B8C9-CA9464EDD1CA}">
      <dsp:nvSpPr>
        <dsp:cNvPr id="0" name=""/>
        <dsp:cNvSpPr/>
      </dsp:nvSpPr>
      <dsp:spPr>
        <a:xfrm>
          <a:off x="318614" y="4440213"/>
          <a:ext cx="579866" cy="57929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2A653C-EEFF-4B72-928B-CB67847FDA3A}">
      <dsp:nvSpPr>
        <dsp:cNvPr id="0" name=""/>
        <dsp:cNvSpPr/>
      </dsp:nvSpPr>
      <dsp:spPr>
        <a:xfrm>
          <a:off x="1217095" y="4203226"/>
          <a:ext cx="10010939" cy="1119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438" tIns="118438" rIns="118438" bIns="118438" numCol="1" spcCol="1270" anchor="ctr" anchorCtr="0">
          <a:noAutofit/>
        </a:bodyPr>
        <a:lstStyle/>
        <a:p>
          <a:pPr marL="0" lvl="0" indent="0" algn="l" defTabSz="2400300">
            <a:lnSpc>
              <a:spcPct val="100000"/>
            </a:lnSpc>
            <a:spcBef>
              <a:spcPct val="0"/>
            </a:spcBef>
            <a:spcAft>
              <a:spcPct val="35000"/>
            </a:spcAft>
            <a:buNone/>
          </a:pPr>
          <a:r>
            <a:rPr lang="en-US" sz="5400" kern="1200">
              <a:latin typeface="Segoe UI" panose="020B0502040204020203" pitchFamily="34" charset="0"/>
              <a:cs typeface="Segoe UI" panose="020B0502040204020203" pitchFamily="34" charset="0"/>
            </a:rPr>
            <a:t>Show gratitude </a:t>
          </a:r>
        </a:p>
      </dsp:txBody>
      <dsp:txXfrm>
        <a:off x="1217095" y="4203226"/>
        <a:ext cx="10010939" cy="1119101"/>
      </dsp:txXfrm>
    </dsp:sp>
    <dsp:sp modelId="{4D09794A-BED5-45C5-8E0D-EF98E4E20FC4}">
      <dsp:nvSpPr>
        <dsp:cNvPr id="0" name=""/>
        <dsp:cNvSpPr/>
      </dsp:nvSpPr>
      <dsp:spPr>
        <a:xfrm>
          <a:off x="0" y="5602104"/>
          <a:ext cx="11264900" cy="1053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64081F-0D84-470D-B2EA-BDA965616F35}">
      <dsp:nvSpPr>
        <dsp:cNvPr id="0" name=""/>
        <dsp:cNvSpPr/>
      </dsp:nvSpPr>
      <dsp:spPr>
        <a:xfrm>
          <a:off x="318614" y="5839090"/>
          <a:ext cx="579866" cy="57929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D06576-C94D-4745-A1EA-F189168DD47F}">
      <dsp:nvSpPr>
        <dsp:cNvPr id="0" name=""/>
        <dsp:cNvSpPr/>
      </dsp:nvSpPr>
      <dsp:spPr>
        <a:xfrm>
          <a:off x="1217095" y="5602104"/>
          <a:ext cx="10010939" cy="1119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438" tIns="118438" rIns="118438" bIns="118438" numCol="1" spcCol="1270" anchor="ctr" anchorCtr="0">
          <a:noAutofit/>
        </a:bodyPr>
        <a:lstStyle/>
        <a:p>
          <a:pPr marL="0" lvl="0" indent="0" algn="l" defTabSz="2400300">
            <a:lnSpc>
              <a:spcPct val="100000"/>
            </a:lnSpc>
            <a:spcBef>
              <a:spcPct val="0"/>
            </a:spcBef>
            <a:spcAft>
              <a:spcPct val="35000"/>
            </a:spcAft>
            <a:buNone/>
          </a:pPr>
          <a:r>
            <a:rPr lang="en-US" sz="5400" kern="1200">
              <a:latin typeface="Segoe UI" panose="020B0502040204020203" pitchFamily="34" charset="0"/>
              <a:cs typeface="Segoe UI" panose="020B0502040204020203" pitchFamily="34" charset="0"/>
            </a:rPr>
            <a:t>Utilize LinkedIn Articles  </a:t>
          </a:r>
        </a:p>
      </dsp:txBody>
      <dsp:txXfrm>
        <a:off x="1217095" y="5602104"/>
        <a:ext cx="10010939" cy="1119101"/>
      </dsp:txXfrm>
    </dsp:sp>
    <dsp:sp modelId="{F08E4AA7-0304-49CB-8AEF-EF61228C53EA}">
      <dsp:nvSpPr>
        <dsp:cNvPr id="0" name=""/>
        <dsp:cNvSpPr/>
      </dsp:nvSpPr>
      <dsp:spPr>
        <a:xfrm>
          <a:off x="0" y="7000981"/>
          <a:ext cx="11264900" cy="105327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3E89D-308A-46C6-8485-79ED5F1FDFBB}">
      <dsp:nvSpPr>
        <dsp:cNvPr id="0" name=""/>
        <dsp:cNvSpPr/>
      </dsp:nvSpPr>
      <dsp:spPr>
        <a:xfrm>
          <a:off x="318614" y="7237967"/>
          <a:ext cx="579866" cy="57929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2">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957172-50E0-45F3-B174-62CC55DB5FB9}">
      <dsp:nvSpPr>
        <dsp:cNvPr id="0" name=""/>
        <dsp:cNvSpPr/>
      </dsp:nvSpPr>
      <dsp:spPr>
        <a:xfrm>
          <a:off x="1217095" y="7000981"/>
          <a:ext cx="10010939" cy="11191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438" tIns="118438" rIns="118438" bIns="118438" numCol="1" spcCol="1270" anchor="ctr" anchorCtr="0">
          <a:noAutofit/>
        </a:bodyPr>
        <a:lstStyle/>
        <a:p>
          <a:pPr marL="0" lvl="0" indent="0" algn="l" defTabSz="2400300">
            <a:lnSpc>
              <a:spcPct val="100000"/>
            </a:lnSpc>
            <a:spcBef>
              <a:spcPct val="0"/>
            </a:spcBef>
            <a:spcAft>
              <a:spcPct val="35000"/>
            </a:spcAft>
            <a:buNone/>
          </a:pPr>
          <a:r>
            <a:rPr lang="en-US" sz="5400" kern="1200">
              <a:latin typeface="Segoe UI" panose="020B0502040204020203" pitchFamily="34" charset="0"/>
              <a:cs typeface="Segoe UI" panose="020B0502040204020203" pitchFamily="34" charset="0"/>
            </a:rPr>
            <a:t>Recognize your network </a:t>
          </a:r>
        </a:p>
      </dsp:txBody>
      <dsp:txXfrm>
        <a:off x="1217095" y="7000981"/>
        <a:ext cx="10010939" cy="1119101"/>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C02587-89F2-8C4B-B366-7262BFACEA13}" type="datetimeFigureOut">
              <a:rPr lang="en-US" smtClean="0"/>
              <a:t>5/27/2022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96CB85-1DA6-D943-998E-878BC0C1E179}" type="slidenum">
              <a:rPr lang="en-US" smtClean="0"/>
              <a:t>‹#›</a:t>
            </a:fld>
            <a:endParaRPr lang="en-US"/>
          </a:p>
        </p:txBody>
      </p:sp>
    </p:spTree>
    <p:extLst>
      <p:ext uri="{BB962C8B-B14F-4D97-AF65-F5344CB8AC3E}">
        <p14:creationId xmlns:p14="http://schemas.microsoft.com/office/powerpoint/2010/main" val="202496252"/>
      </p:ext>
    </p:extLst>
  </p:cSld>
  <p:clrMap bg1="lt1" tx1="dk1" bg2="lt2" tx2="dk2" accent1="accent1" accent2="accent2" accent3="accent3" accent4="accent4" accent5="accent5" accent6="accent6" hlink="hlink" folHlink="folHlink"/>
  <p:notesStyle>
    <a:lvl1pPr marL="0" algn="l" defTabSz="1828891" rtl="0" eaLnBrk="1" latinLnBrk="0" hangingPunct="1">
      <a:defRPr sz="2400" kern="1200">
        <a:solidFill>
          <a:schemeClr val="tx1"/>
        </a:solidFill>
        <a:latin typeface="+mn-lt"/>
        <a:ea typeface="+mn-ea"/>
        <a:cs typeface="+mn-cs"/>
      </a:defRPr>
    </a:lvl1pPr>
    <a:lvl2pPr marL="914446" algn="l" defTabSz="1828891" rtl="0" eaLnBrk="1" latinLnBrk="0" hangingPunct="1">
      <a:defRPr sz="2400" kern="1200">
        <a:solidFill>
          <a:schemeClr val="tx1"/>
        </a:solidFill>
        <a:latin typeface="+mn-lt"/>
        <a:ea typeface="+mn-ea"/>
        <a:cs typeface="+mn-cs"/>
      </a:defRPr>
    </a:lvl2pPr>
    <a:lvl3pPr marL="1828891" algn="l" defTabSz="1828891" rtl="0" eaLnBrk="1" latinLnBrk="0" hangingPunct="1">
      <a:defRPr sz="2400" kern="1200">
        <a:solidFill>
          <a:schemeClr val="tx1"/>
        </a:solidFill>
        <a:latin typeface="+mn-lt"/>
        <a:ea typeface="+mn-ea"/>
        <a:cs typeface="+mn-cs"/>
      </a:defRPr>
    </a:lvl3pPr>
    <a:lvl4pPr marL="2743337" algn="l" defTabSz="1828891" rtl="0" eaLnBrk="1" latinLnBrk="0" hangingPunct="1">
      <a:defRPr sz="2400" kern="1200">
        <a:solidFill>
          <a:schemeClr val="tx1"/>
        </a:solidFill>
        <a:latin typeface="+mn-lt"/>
        <a:ea typeface="+mn-ea"/>
        <a:cs typeface="+mn-cs"/>
      </a:defRPr>
    </a:lvl4pPr>
    <a:lvl5pPr marL="3657783" algn="l" defTabSz="1828891" rtl="0" eaLnBrk="1" latinLnBrk="0" hangingPunct="1">
      <a:defRPr sz="2400" kern="1200">
        <a:solidFill>
          <a:schemeClr val="tx1"/>
        </a:solidFill>
        <a:latin typeface="+mn-lt"/>
        <a:ea typeface="+mn-ea"/>
        <a:cs typeface="+mn-cs"/>
      </a:defRPr>
    </a:lvl5pPr>
    <a:lvl6pPr marL="4572229" algn="l" defTabSz="1828891" rtl="0" eaLnBrk="1" latinLnBrk="0" hangingPunct="1">
      <a:defRPr sz="2400" kern="1200">
        <a:solidFill>
          <a:schemeClr val="tx1"/>
        </a:solidFill>
        <a:latin typeface="+mn-lt"/>
        <a:ea typeface="+mn-ea"/>
        <a:cs typeface="+mn-cs"/>
      </a:defRPr>
    </a:lvl6pPr>
    <a:lvl7pPr marL="5486674" algn="l" defTabSz="1828891" rtl="0" eaLnBrk="1" latinLnBrk="0" hangingPunct="1">
      <a:defRPr sz="2400" kern="1200">
        <a:solidFill>
          <a:schemeClr val="tx1"/>
        </a:solidFill>
        <a:latin typeface="+mn-lt"/>
        <a:ea typeface="+mn-ea"/>
        <a:cs typeface="+mn-cs"/>
      </a:defRPr>
    </a:lvl7pPr>
    <a:lvl8pPr marL="6401120" algn="l" defTabSz="1828891" rtl="0" eaLnBrk="1" latinLnBrk="0" hangingPunct="1">
      <a:defRPr sz="2400" kern="1200">
        <a:solidFill>
          <a:schemeClr val="tx1"/>
        </a:solidFill>
        <a:latin typeface="+mn-lt"/>
        <a:ea typeface="+mn-ea"/>
        <a:cs typeface="+mn-cs"/>
      </a:defRPr>
    </a:lvl8pPr>
    <a:lvl9pPr marL="7315566" algn="l" defTabSz="1828891"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096CB85-1DA6-D943-998E-878BC0C1E179}" type="slidenum">
              <a:rPr lang="en-US" smtClean="0"/>
              <a:t>1</a:t>
            </a:fld>
            <a:endParaRPr lang="en-US"/>
          </a:p>
        </p:txBody>
      </p:sp>
    </p:spTree>
    <p:extLst>
      <p:ext uri="{BB962C8B-B14F-4D97-AF65-F5344CB8AC3E}">
        <p14:creationId xmlns:p14="http://schemas.microsoft.com/office/powerpoint/2010/main" val="3194418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Linkedin</a:t>
            </a:r>
            <a:r>
              <a:rPr lang="en-GB" dirty="0"/>
              <a:t> in becoming more and more an online CV and your showcase of your own personal brand. Therefore, you should put just as much time into your LinkedIn. Companies are accepting candidates directly through LinkedIn </a:t>
            </a:r>
          </a:p>
          <a:p>
            <a:endParaRPr lang="en-GB" dirty="0"/>
          </a:p>
          <a:p>
            <a:r>
              <a:rPr lang="en-GB" dirty="0"/>
              <a:t>There are 6 core foundations to a solid profile which are</a:t>
            </a:r>
          </a:p>
          <a:p>
            <a:endParaRPr lang="en-GB" dirty="0"/>
          </a:p>
          <a:p>
            <a:pPr marL="457200" indent="-457200">
              <a:buAutoNum type="arabicPeriod"/>
            </a:pPr>
            <a:r>
              <a:rPr lang="en-GB" dirty="0"/>
              <a:t>Clear and professional picture . Doesn’t have to be serious but something you would want your employer to see. Equally a background can really help you  profile pop, I’d personally recommend either a photo of yourself, or a picture of your company/university</a:t>
            </a:r>
          </a:p>
          <a:p>
            <a:pPr marL="457200" indent="-457200">
              <a:buAutoNum type="arabicPeriod"/>
            </a:pPr>
            <a:r>
              <a:rPr lang="en-GB" dirty="0"/>
              <a:t>Headline: A one liner . Even if you’re just a student, showcase your university and what you’re studying </a:t>
            </a:r>
          </a:p>
          <a:p>
            <a:pPr marL="457200" indent="-457200">
              <a:buAutoNum type="arabicPeriod"/>
            </a:pPr>
            <a:r>
              <a:rPr lang="en-GB" dirty="0"/>
              <a:t>Contact information – Ensure it is update to date – last thing you want is for someone to reach out to you but to the wrong email address!</a:t>
            </a:r>
          </a:p>
          <a:p>
            <a:pPr marL="457200" indent="-457200">
              <a:buAutoNum type="arabicPeriod"/>
            </a:pPr>
            <a:r>
              <a:rPr lang="en-GB" dirty="0"/>
              <a:t>Summary - Executive summary/ elevator picture of who you are, what you've done and where you are aiming to go.</a:t>
            </a:r>
          </a:p>
          <a:p>
            <a:pPr marL="1371646" lvl="1" indent="-457200">
              <a:buAutoNum type="arabicPeriod"/>
            </a:pPr>
            <a:r>
              <a:rPr lang="en-GB" dirty="0"/>
              <a:t>Who you are</a:t>
            </a:r>
          </a:p>
          <a:p>
            <a:pPr marL="1371646" lvl="1" indent="-457200">
              <a:buAutoNum type="arabicPeriod"/>
            </a:pPr>
            <a:r>
              <a:rPr lang="en-GB" dirty="0"/>
              <a:t>What you do</a:t>
            </a:r>
          </a:p>
          <a:p>
            <a:pPr marL="1371646" lvl="1" indent="-457200">
              <a:buAutoNum type="arabicPeriod"/>
            </a:pPr>
            <a:r>
              <a:rPr lang="en-GB" dirty="0"/>
              <a:t>Why your work matters</a:t>
            </a:r>
          </a:p>
          <a:p>
            <a:pPr marL="1371646" lvl="1" indent="-457200">
              <a:buAutoNum type="arabicPeriod"/>
            </a:pPr>
            <a:r>
              <a:rPr lang="en-GB" dirty="0"/>
              <a:t>Your impact </a:t>
            </a:r>
          </a:p>
          <a:p>
            <a:pPr marL="457200" indent="-457200">
              <a:buAutoNum type="arabicPeriod"/>
            </a:pPr>
            <a:r>
              <a:rPr lang="en-GB" dirty="0"/>
              <a:t>Experience -  All relevant experience – tailored with what you actually did. Start each line with a verb such as “Presented to XYZ” or “Analysed X amount of data”</a:t>
            </a:r>
          </a:p>
          <a:p>
            <a:pPr marL="1371646" lvl="1" indent="-457200">
              <a:buAutoNum type="arabicPeriod"/>
            </a:pPr>
            <a:r>
              <a:rPr lang="en-GB" dirty="0"/>
              <a:t>Add any experience to demonstrate your expertise and experiences. This can be part time work, volunteering etc. What it does is showcase your work ethic as I experienced first hand how my </a:t>
            </a:r>
            <a:r>
              <a:rPr lang="en-GB" dirty="0" err="1"/>
              <a:t>partime</a:t>
            </a:r>
            <a:r>
              <a:rPr lang="en-GB" dirty="0"/>
              <a:t> job during </a:t>
            </a:r>
            <a:r>
              <a:rPr lang="en-GB" dirty="0" err="1"/>
              <a:t>uni</a:t>
            </a:r>
            <a:r>
              <a:rPr lang="en-GB" dirty="0"/>
              <a:t> and sixth formed played a big role in my being offered  a placement at IBM.</a:t>
            </a:r>
          </a:p>
          <a:p>
            <a:pPr marL="457200" indent="-457200">
              <a:buAutoNum type="arabicPeriod"/>
            </a:pPr>
            <a:r>
              <a:rPr lang="en-GB" dirty="0"/>
              <a:t>Recommendations  - Let your network speak for themselves. Ask people directly for feedback through feedback that can be showcased on your profile. Improves credibility </a:t>
            </a:r>
          </a:p>
          <a:p>
            <a:pPr marL="457200" indent="-457200">
              <a:buAutoNum type="arabicPeriod"/>
            </a:pPr>
            <a:r>
              <a:rPr lang="en-GB" dirty="0"/>
              <a:t>Skills – Search Engine Optimization tool. Employers search for skills and if you match these skills you will appear on their search. You can add them yourself or take skill quizzes</a:t>
            </a:r>
          </a:p>
          <a:p>
            <a:pPr marL="457200" indent="-457200">
              <a:buAutoNum type="arabicPeriod"/>
            </a:pPr>
            <a:endParaRPr lang="en-GB" dirty="0"/>
          </a:p>
          <a:p>
            <a:pPr marL="0" indent="0">
              <a:buNone/>
            </a:pPr>
            <a:r>
              <a:rPr lang="en-GB" dirty="0"/>
              <a:t>Demonstrate who you are – What are you passionate about? What impact are you driving? This is your brand page</a:t>
            </a:r>
          </a:p>
          <a:p>
            <a:pPr marL="457200" indent="-457200">
              <a:buAutoNum type="arabicPeriod"/>
            </a:pP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B096CB85-1DA6-D943-998E-878BC0C1E179}" type="slidenum">
              <a:rPr lang="en-US" smtClean="0"/>
              <a:t>2</a:t>
            </a:fld>
            <a:endParaRPr lang="en-US"/>
          </a:p>
        </p:txBody>
      </p:sp>
    </p:spTree>
    <p:extLst>
      <p:ext uri="{BB962C8B-B14F-4D97-AF65-F5344CB8AC3E}">
        <p14:creationId xmlns:p14="http://schemas.microsoft.com/office/powerpoint/2010/main" val="403362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Creating the best profile is pointless if you don’t get it out there in front of people. Ultimately it is a social networking, just like twitter and Facebook, when you’re liking and interacting with over profiles, you appear on their profile.</a:t>
            </a:r>
          </a:p>
          <a:p>
            <a:endParaRPr lang="en-GB" dirty="0"/>
          </a:p>
          <a:p>
            <a:r>
              <a:rPr lang="en-GB" dirty="0"/>
              <a:t>Loads of ways to do this</a:t>
            </a:r>
          </a:p>
          <a:p>
            <a:pPr marL="342900" indent="-342900">
              <a:buFontTx/>
              <a:buChar char="-"/>
            </a:pPr>
            <a:r>
              <a:rPr lang="en-GB" dirty="0"/>
              <a:t>Share a status update, potenially sharing a recent accomplishment </a:t>
            </a:r>
          </a:p>
          <a:p>
            <a:pPr marL="342900" indent="-342900">
              <a:buFontTx/>
              <a:buChar char="-"/>
            </a:pPr>
            <a:r>
              <a:rPr lang="en-GB" dirty="0"/>
              <a:t>Comment on someone’s status update, perhaps asking a question or offering your opinion </a:t>
            </a:r>
          </a:p>
          <a:p>
            <a:pPr marL="342900" indent="-342900">
              <a:buFontTx/>
              <a:buChar char="-"/>
            </a:pPr>
            <a:r>
              <a:rPr lang="en-GB" dirty="0"/>
              <a:t>LinkedIn is full of people celebrating, so take the time to congratulate people on promotions new roles etc</a:t>
            </a:r>
          </a:p>
          <a:p>
            <a:pPr marL="342900" indent="-342900">
              <a:buFontTx/>
              <a:buChar char="-"/>
            </a:pPr>
            <a:r>
              <a:rPr lang="en-GB" dirty="0"/>
              <a:t>Like, Love, Celebrate, Support, Insightful, Curious are all forms of showing graduate</a:t>
            </a:r>
          </a:p>
          <a:p>
            <a:pPr marL="342900" indent="-342900">
              <a:buFontTx/>
              <a:buChar char="-"/>
            </a:pPr>
            <a:r>
              <a:rPr lang="en-GB" dirty="0"/>
              <a:t>Share articles either LinkedIn articles which are free, or articles elsewhere as this shows you are passionate about a certain industry/topic </a:t>
            </a:r>
          </a:p>
          <a:p>
            <a:endParaRPr lang="en-GB" dirty="0"/>
          </a:p>
          <a:p>
            <a:r>
              <a:rPr lang="en-GB" dirty="0"/>
              <a:t>Even if you don’t know people that well, interact with them to get yourself out there and grow your network.</a:t>
            </a:r>
          </a:p>
          <a:p>
            <a:endParaRPr lang="en-GB" dirty="0"/>
          </a:p>
        </p:txBody>
      </p:sp>
      <p:sp>
        <p:nvSpPr>
          <p:cNvPr id="4" name="Slide Number Placeholder 3"/>
          <p:cNvSpPr>
            <a:spLocks noGrp="1"/>
          </p:cNvSpPr>
          <p:nvPr>
            <p:ph type="sldNum" sz="quarter" idx="5"/>
          </p:nvPr>
        </p:nvSpPr>
        <p:spPr/>
        <p:txBody>
          <a:bodyPr/>
          <a:lstStyle/>
          <a:p>
            <a:fld id="{B096CB85-1DA6-D943-998E-878BC0C1E179}" type="slidenum">
              <a:rPr lang="en-US" smtClean="0"/>
              <a:t>3</a:t>
            </a:fld>
            <a:endParaRPr lang="en-US"/>
          </a:p>
        </p:txBody>
      </p:sp>
    </p:spTree>
    <p:extLst>
      <p:ext uri="{BB962C8B-B14F-4D97-AF65-F5344CB8AC3E}">
        <p14:creationId xmlns:p14="http://schemas.microsoft.com/office/powerpoint/2010/main" val="370197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aseline="0" dirty="0"/>
              <a:t>With people spending more time and time on buildering their LinkedIn, it makes building a CV even more tedious! That is why I wanted to highlight this really cool feature on </a:t>
            </a:r>
            <a:r>
              <a:rPr lang="en-US" sz="1000" baseline="0" dirty="0" err="1"/>
              <a:t>Linkedin</a:t>
            </a:r>
            <a:r>
              <a:rPr lang="en-US" sz="1000" baseline="0" dirty="0"/>
              <a:t> that generates a CV from your LinkedIn profile.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aseline="0" dirty="0"/>
              <a:t>In order to do this </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baseline="0" dirty="0"/>
              <a:t>Go to your profile, click the more button then select build a resume. </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baseline="0" dirty="0"/>
              <a:t>Here you can either upload a copy of your CV you have already made, click on a previous CV or create a new CV from scratch by clicking “create from profile”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baseline="0" dirty="0"/>
              <a:t>One really cool feature is that you can add the role you’re interested in.. This will then create your CV, trying to use buzz words for that specific role and also help you review your CV based on your desired role!</a:t>
            </a:r>
          </a:p>
          <a:p>
            <a:pPr marL="228600" marR="0" lvl="0" indent="-228600" algn="l" defTabSz="914367" rtl="0" eaLnBrk="1" fontAlgn="auto" latinLnBrk="0" hangingPunct="1">
              <a:lnSpc>
                <a:spcPct val="90000"/>
              </a:lnSpc>
              <a:spcBef>
                <a:spcPts val="0"/>
              </a:spcBef>
              <a:spcAft>
                <a:spcPts val="333"/>
              </a:spcAft>
              <a:buClrTx/>
              <a:buSzTx/>
              <a:buFontTx/>
              <a:buAutoNum type="arabicPeriod"/>
              <a:tabLst/>
              <a:defRPr/>
            </a:pPr>
            <a:r>
              <a:rPr lang="en-US" sz="1000" baseline="0" dirty="0"/>
              <a:t>Click Apply then your CV will be made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5/27/2022 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013311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aseline="0" dirty="0"/>
              <a:t>Here is my CV generated from LinkedIn, you can see it not only adds your contact details, experiences but also certifications and skills that align with your desired job title. For example, more me I selected project manager so </a:t>
            </a:r>
            <a:r>
              <a:rPr lang="en-US" sz="1000" baseline="0" dirty="0" err="1"/>
              <a:t>Linkedin</a:t>
            </a:r>
            <a:r>
              <a:rPr lang="en-US" sz="1000" baseline="0" dirty="0"/>
              <a:t> have tried to direct my skills in a way that would favor the </a:t>
            </a:r>
            <a:r>
              <a:rPr lang="en-US" sz="1000" baseline="0" dirty="0" err="1"/>
              <a:t>PjM</a:t>
            </a:r>
            <a:r>
              <a:rPr lang="en-US" sz="1000" baseline="0" dirty="0"/>
              <a:t> role.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aseline="0" dirty="0"/>
              <a:t>Additionally once you created your CV there are some really cool extras.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1000" baseline="0" dirty="0"/>
              <a:t>Firstly it gives you resume insights to see what your CV does well but also suggestions in order to better your chance of matching your desired role.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1000" baseline="0" dirty="0"/>
              <a:t>Also the Formatting check means that when you’re applying to a big company, with 100s of applicants, CVs are often firstly read through software. The formatting check ensures this CV can easily be read by resume screening software to better your chances of your CV being read b an actual recruiter !</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sz="1000" baseline="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aseline="0" dirty="0"/>
              <a:t>That covers everything in my session but hopefully I start to see you all appearing on my LinkedIn newsfeed!! Thank you all and enjoy the rest of the 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5/27/2022 2:17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79604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Creating the best profile is pointless if you don’t get it out there in front of people. Ultimately it is a social networking, just like twitter and Facebook, when you’re liking and interacting with over profiles, you appear on their profile.</a:t>
            </a:r>
          </a:p>
          <a:p>
            <a:endParaRPr lang="en-GB" dirty="0"/>
          </a:p>
          <a:p>
            <a:r>
              <a:rPr lang="en-GB" dirty="0"/>
              <a:t>Loads of ways to do this</a:t>
            </a:r>
          </a:p>
          <a:p>
            <a:pPr marL="342900" indent="-342900">
              <a:buFontTx/>
              <a:buChar char="-"/>
            </a:pPr>
            <a:r>
              <a:rPr lang="en-GB" dirty="0"/>
              <a:t>Share a status update, potenially sharing a recent accomplishment </a:t>
            </a:r>
          </a:p>
          <a:p>
            <a:pPr marL="342900" indent="-342900">
              <a:buFontTx/>
              <a:buChar char="-"/>
            </a:pPr>
            <a:r>
              <a:rPr lang="en-GB" dirty="0"/>
              <a:t>Comment on someone’s status update, perhaps asking a question or offering your opinion </a:t>
            </a:r>
          </a:p>
          <a:p>
            <a:pPr marL="342900" indent="-342900">
              <a:buFontTx/>
              <a:buChar char="-"/>
            </a:pPr>
            <a:r>
              <a:rPr lang="en-GB" dirty="0"/>
              <a:t>LinkedIn is full of people celebrating, so take the time to congratulate people on promotions new roles etc</a:t>
            </a:r>
          </a:p>
          <a:p>
            <a:pPr marL="342900" indent="-342900">
              <a:buFontTx/>
              <a:buChar char="-"/>
            </a:pPr>
            <a:r>
              <a:rPr lang="en-GB" dirty="0"/>
              <a:t>Like, Love, Celebrate, Support, Insightful, Curious are all forms of showing graduate</a:t>
            </a:r>
          </a:p>
          <a:p>
            <a:pPr marL="342900" indent="-342900">
              <a:buFontTx/>
              <a:buChar char="-"/>
            </a:pPr>
            <a:r>
              <a:rPr lang="en-GB" dirty="0"/>
              <a:t>Share articles either LinkedIn articles which are free, or articles elsewhere as this shows you are passionate about a certain industry/topic </a:t>
            </a:r>
          </a:p>
          <a:p>
            <a:endParaRPr lang="en-GB" dirty="0"/>
          </a:p>
          <a:p>
            <a:r>
              <a:rPr lang="en-GB" dirty="0"/>
              <a:t>Even if you don’t know people that well, interact with them to get yourself out there and grow your network.</a:t>
            </a:r>
          </a:p>
          <a:p>
            <a:endParaRPr lang="en-GB" dirty="0"/>
          </a:p>
        </p:txBody>
      </p:sp>
      <p:sp>
        <p:nvSpPr>
          <p:cNvPr id="4" name="Slide Number Placeholder 3"/>
          <p:cNvSpPr>
            <a:spLocks noGrp="1"/>
          </p:cNvSpPr>
          <p:nvPr>
            <p:ph type="sldNum" sz="quarter" idx="5"/>
          </p:nvPr>
        </p:nvSpPr>
        <p:spPr/>
        <p:txBody>
          <a:bodyPr/>
          <a:lstStyle/>
          <a:p>
            <a:fld id="{B096CB85-1DA6-D943-998E-878BC0C1E179}" type="slidenum">
              <a:rPr lang="en-US" smtClean="0"/>
              <a:t>6</a:t>
            </a:fld>
            <a:endParaRPr lang="en-US"/>
          </a:p>
        </p:txBody>
      </p:sp>
    </p:spTree>
    <p:extLst>
      <p:ext uri="{BB962C8B-B14F-4D97-AF65-F5344CB8AC3E}">
        <p14:creationId xmlns:p14="http://schemas.microsoft.com/office/powerpoint/2010/main" val="19412225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0" y="1009949"/>
            <a:ext cx="6458191" cy="2238862"/>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1095519" y="7926350"/>
            <a:ext cx="10526986"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1095517" y="8434065"/>
            <a:ext cx="10911579" cy="1057158"/>
          </a:xfrm>
        </p:spPr>
        <p:txBody>
          <a:bodyPr/>
          <a:lstStyle>
            <a:lvl1pPr marL="0" indent="0">
              <a:buNone/>
              <a:defRPr>
                <a:solidFill>
                  <a:schemeClr val="bg1"/>
                </a:solidFill>
              </a:defRPr>
            </a:lvl1pPr>
          </a:lstStyle>
          <a:p>
            <a:pPr lvl="0"/>
            <a:r>
              <a:rPr lang="en-US" dirty="0"/>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1095517" y="9545175"/>
            <a:ext cx="8222689" cy="1057158"/>
          </a:xfrm>
        </p:spPr>
        <p:txBody>
          <a:bodyPr/>
          <a:lstStyle>
            <a:lvl1pPr marL="0" indent="0">
              <a:buNone/>
              <a:defRPr>
                <a:solidFill>
                  <a:srgbClr val="D59DFF"/>
                </a:solidFill>
              </a:defRPr>
            </a:lvl1pPr>
          </a:lstStyle>
          <a:p>
            <a:pPr lvl="0"/>
            <a:r>
              <a:rPr lang="en-US" dirty="0"/>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1095519" y="4801681"/>
            <a:ext cx="11772303" cy="2651126"/>
          </a:xfrm>
        </p:spPr>
        <p:txBody>
          <a:bodyPr anchor="b"/>
          <a:lstStyle>
            <a:lvl1pPr>
              <a:defRPr>
                <a:solidFill>
                  <a:schemeClr val="bg1"/>
                </a:solidFill>
              </a:defRPr>
            </a:lvl1pPr>
          </a:lstStyle>
          <a:p>
            <a:r>
              <a:rPr lang="en-US" dirty="0"/>
              <a:t>Title of </a:t>
            </a:r>
            <a:br>
              <a:rPr lang="en-US" dirty="0"/>
            </a:br>
            <a:r>
              <a:rPr lang="en-US" dirty="0"/>
              <a:t>Event</a:t>
            </a:r>
          </a:p>
        </p:txBody>
      </p:sp>
    </p:spTree>
    <p:extLst>
      <p:ext uri="{BB962C8B-B14F-4D97-AF65-F5344CB8AC3E}">
        <p14:creationId xmlns:p14="http://schemas.microsoft.com/office/powerpoint/2010/main" val="26142119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38550" y="12198380"/>
            <a:ext cx="8965415" cy="935291"/>
          </a:xfrm>
          <a:prstGeom prst="rect">
            <a:avLst/>
          </a:prstGeom>
          <a:noFill/>
          <a:ln w="12700">
            <a:noFill/>
            <a:miter lim="800000"/>
            <a:headEnd type="none" w="sm" len="sm"/>
            <a:tailEnd type="none" w="sm" len="sm"/>
          </a:ln>
          <a:effectLst/>
        </p:spPr>
        <p:txBody>
          <a:bodyPr vert="horz" wrap="square" lIns="358570" tIns="358570" rIns="358570" bIns="358570" numCol="1" anchor="t" anchorCtr="0" compatLnSpc="1">
            <a:prstTxWarp prst="textNoShape">
              <a:avLst/>
            </a:prstTxWarp>
            <a:spAutoFit/>
          </a:bodyPr>
          <a:lstStyle/>
          <a:p>
            <a:pPr defTabSz="1827848" eaLnBrk="0" hangingPunct="0"/>
            <a:r>
              <a:rPr lang="en-US" sz="1372"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896542" y="943384"/>
            <a:ext cx="2908893" cy="609656"/>
          </a:xfrm>
          <a:prstGeom prst="rect">
            <a:avLst/>
          </a:prstGeom>
        </p:spPr>
      </p:pic>
    </p:spTree>
    <p:extLst>
      <p:ext uri="{BB962C8B-B14F-4D97-AF65-F5344CB8AC3E}">
        <p14:creationId xmlns:p14="http://schemas.microsoft.com/office/powerpoint/2010/main" val="36807266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6" name="Title 5"/>
          <p:cNvSpPr>
            <a:spLocks noGrp="1"/>
          </p:cNvSpPr>
          <p:nvPr>
            <p:ph type="title"/>
          </p:nvPr>
        </p:nvSpPr>
        <p:spPr>
          <a:xfrm>
            <a:off x="538550" y="579024"/>
            <a:ext cx="23314715" cy="1464928"/>
          </a:xfrm>
        </p:spPr>
        <p:txBody>
          <a:bodyPr/>
          <a:lstStyle>
            <a:lvl1pPr>
              <a:defRPr sz="9000" b="1" i="0">
                <a:solidFill>
                  <a:srgbClr val="0088D0"/>
                </a:solidFill>
                <a:latin typeface="Segoe UI Semibold" charset="0"/>
                <a:ea typeface="Segoe UI Semibold" charset="0"/>
                <a:cs typeface="Segoe UI Semibold" charset="0"/>
              </a:defRPr>
            </a:lvl1pPr>
          </a:lstStyle>
          <a:p>
            <a:r>
              <a:rPr lang="en-US"/>
              <a:t>Click to edit Master title style</a:t>
            </a:r>
          </a:p>
        </p:txBody>
      </p:sp>
      <p:sp>
        <p:nvSpPr>
          <p:cNvPr id="3" name="Text Placeholder 2"/>
          <p:cNvSpPr>
            <a:spLocks noGrp="1"/>
          </p:cNvSpPr>
          <p:nvPr>
            <p:ph type="body" sz="quarter" idx="10" hasCustomPrompt="1"/>
          </p:nvPr>
        </p:nvSpPr>
        <p:spPr>
          <a:xfrm>
            <a:off x="535436" y="2169012"/>
            <a:ext cx="23313191" cy="2417008"/>
          </a:xfrm>
        </p:spPr>
        <p:txBody>
          <a:bodyPr/>
          <a:lstStyle>
            <a:lvl1pPr marL="0" indent="0">
              <a:spcAft>
                <a:spcPts val="2000"/>
              </a:spcAft>
              <a:buNone/>
              <a:defRPr sz="5200" b="0" i="0">
                <a:solidFill>
                  <a:srgbClr val="00BCF3"/>
                </a:solidFill>
                <a:latin typeface="Segoe UI Light" charset="0"/>
                <a:ea typeface="Segoe UI Light" charset="0"/>
                <a:cs typeface="Segoe UI Light" charset="0"/>
              </a:defRPr>
            </a:lvl1pPr>
            <a:lvl2pPr marL="448192" indent="0">
              <a:lnSpc>
                <a:spcPts val="3600"/>
              </a:lnSpc>
              <a:spcAft>
                <a:spcPts val="2000"/>
              </a:spcAft>
              <a:buNone/>
              <a:defRPr sz="2800" b="0" i="0">
                <a:solidFill>
                  <a:schemeClr val="tx1">
                    <a:lumMod val="50000"/>
                  </a:schemeClr>
                </a:solidFill>
                <a:latin typeface="Segoe UI Semilight" charset="0"/>
                <a:ea typeface="Segoe UI Semilight" charset="0"/>
                <a:cs typeface="Segoe UI Semilight"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5524246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4" name="Title 5"/>
          <p:cNvSpPr>
            <a:spLocks noGrp="1"/>
          </p:cNvSpPr>
          <p:nvPr>
            <p:ph type="title"/>
          </p:nvPr>
        </p:nvSpPr>
        <p:spPr>
          <a:xfrm>
            <a:off x="538550" y="579024"/>
            <a:ext cx="23314715" cy="1464928"/>
          </a:xfrm>
        </p:spPr>
        <p:txBody>
          <a:bodyPr/>
          <a:lstStyle>
            <a:lvl1pPr>
              <a:defRPr sz="90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6" name="Rectangle 5"/>
          <p:cNvSpPr/>
          <p:nvPr userDrawn="1"/>
        </p:nvSpPr>
        <p:spPr bwMode="auto">
          <a:xfrm>
            <a:off x="914520" y="3426104"/>
            <a:ext cx="5477595" cy="7893936"/>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6609318" y="3426104"/>
            <a:ext cx="5477595" cy="7893936"/>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304119" y="3426104"/>
            <a:ext cx="5477595" cy="7893936"/>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7998920" y="3426104"/>
            <a:ext cx="5477595" cy="7893936"/>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914520" y="11042252"/>
            <a:ext cx="5477595" cy="2546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6609318" y="11042252"/>
            <a:ext cx="5477595" cy="2546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12304119" y="11042252"/>
            <a:ext cx="5477595" cy="2546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17998920" y="11042252"/>
            <a:ext cx="5477595" cy="2546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t" anchorCtr="0" forceAA="0" compatLnSpc="1">
            <a:prstTxWarp prst="textNoShape">
              <a:avLst/>
            </a:prstTxWarp>
            <a:noAutofit/>
          </a:bodyPr>
          <a:lstStyle/>
          <a:p>
            <a:pPr algn="ctr" defTabSz="1864944" fontAlgn="base">
              <a:lnSpc>
                <a:spcPct val="90000"/>
              </a:lnSpc>
              <a:spcBef>
                <a:spcPct val="0"/>
              </a:spcBef>
              <a:spcAft>
                <a:spcPct val="0"/>
              </a:spcAft>
            </a:pPr>
            <a:endParaRPr lang="en-US" sz="4800" err="1">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userDrawn="1"/>
        </p:nvGrpSpPr>
        <p:grpSpPr>
          <a:xfrm>
            <a:off x="788909" y="11876568"/>
            <a:ext cx="9456495" cy="651396"/>
            <a:chOff x="394403" y="5938284"/>
            <a:chExt cx="4727632" cy="325698"/>
          </a:xfrm>
        </p:grpSpPr>
        <p:sp>
          <p:nvSpPr>
            <p:cNvPr id="37" name="Rectangle 3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864944" fontAlgn="base">
                <a:lnSpc>
                  <a:spcPct val="90000"/>
                </a:lnSpc>
                <a:spcBef>
                  <a:spcPct val="0"/>
                </a:spcBef>
                <a:spcAft>
                  <a:spcPct val="0"/>
                </a:spcAft>
              </a:pPr>
              <a:r>
                <a:rPr lang="en-US" sz="2400">
                  <a:solidFill>
                    <a:srgbClr val="BFBFBF"/>
                  </a:solidFill>
                  <a:latin typeface="Segoe Pro" charset="0"/>
                  <a:ea typeface="Segoe Pro" charset="0"/>
                  <a:cs typeface="Segoe Pro" charset="0"/>
                </a:rPr>
                <a:t>meetup.com</a:t>
              </a:r>
              <a:r>
                <a:rPr lang="en-US" sz="2400" dirty="0">
                  <a:solidFill>
                    <a:srgbClr val="BFBFBF"/>
                  </a:solidFill>
                  <a:latin typeface="Segoe Pro" charset="0"/>
                  <a:ea typeface="Segoe Pro" charset="0"/>
                  <a:cs typeface="Segoe Pro" charset="0"/>
                </a:rPr>
                <a:t>/Microsoft-Reactor-Toronto/</a:t>
              </a:r>
            </a:p>
          </p:txBody>
        </p:sp>
        <p:pic>
          <p:nvPicPr>
            <p:cNvPr id="38" name="Picture 3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2909700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4" name="Title 5"/>
          <p:cNvSpPr>
            <a:spLocks noGrp="1"/>
          </p:cNvSpPr>
          <p:nvPr>
            <p:ph type="title"/>
          </p:nvPr>
        </p:nvSpPr>
        <p:spPr>
          <a:xfrm>
            <a:off x="538550" y="579024"/>
            <a:ext cx="23314715" cy="1464928"/>
          </a:xfrm>
        </p:spPr>
        <p:txBody>
          <a:bodyPr/>
          <a:lstStyle>
            <a:lvl1pPr>
              <a:defRPr sz="90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graphicFrame>
        <p:nvGraphicFramePr>
          <p:cNvPr id="5" name="Chart 4"/>
          <p:cNvGraphicFramePr/>
          <p:nvPr userDrawn="1"/>
        </p:nvGraphicFramePr>
        <p:xfrm>
          <a:off x="612499" y="4429893"/>
          <a:ext cx="5487112" cy="62623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nvGraphicFramePr>
        <p:xfrm>
          <a:off x="6505824" y="4429893"/>
          <a:ext cx="5487112" cy="626231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nvGraphicFramePr>
        <p:xfrm>
          <a:off x="18151468" y="4429893"/>
          <a:ext cx="5487112" cy="626231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nvGraphicFramePr>
        <p:xfrm>
          <a:off x="12340222" y="4429893"/>
          <a:ext cx="5487112" cy="6262310"/>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2359706" y="6937784"/>
            <a:ext cx="1946639" cy="960263"/>
          </a:xfrm>
        </p:spPr>
        <p:txBody>
          <a:bodyPr/>
          <a:lstStyle>
            <a:lvl1pPr marL="0" indent="0" algn="ctr">
              <a:spcAft>
                <a:spcPts val="2000"/>
              </a:spcAft>
              <a:buNone/>
              <a:defRPr sz="5600" b="0" i="0">
                <a:solidFill>
                  <a:srgbClr val="00BCF3"/>
                </a:solidFill>
                <a:latin typeface="Segoe UI Light" charset="0"/>
                <a:ea typeface="Segoe UI Light" charset="0"/>
                <a:cs typeface="Segoe UI Light" charset="0"/>
              </a:defRPr>
            </a:lvl1pPr>
            <a:lvl2pPr marL="448192" indent="0">
              <a:lnSpc>
                <a:spcPts val="3600"/>
              </a:lnSpc>
              <a:spcAft>
                <a:spcPts val="2000"/>
              </a:spcAft>
              <a:buNone/>
              <a:defRPr sz="2800" b="0" i="0">
                <a:solidFill>
                  <a:schemeClr val="tx1">
                    <a:lumMod val="50000"/>
                  </a:schemeClr>
                </a:solidFill>
                <a:latin typeface="Segoe UI Semilight" charset="0"/>
                <a:ea typeface="Segoe UI Semilight" charset="0"/>
                <a:cs typeface="Segoe UI Semilight"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0"/>
            <a:r>
              <a:rPr lang="en-US"/>
              <a:t>25%</a:t>
            </a:r>
          </a:p>
        </p:txBody>
      </p:sp>
      <p:sp>
        <p:nvSpPr>
          <p:cNvPr id="10" name="Text Placeholder 2"/>
          <p:cNvSpPr>
            <a:spLocks noGrp="1"/>
          </p:cNvSpPr>
          <p:nvPr>
            <p:ph type="body" sz="quarter" idx="11" hasCustomPrompt="1"/>
          </p:nvPr>
        </p:nvSpPr>
        <p:spPr>
          <a:xfrm>
            <a:off x="8286716" y="6937784"/>
            <a:ext cx="1946639" cy="960263"/>
          </a:xfrm>
        </p:spPr>
        <p:txBody>
          <a:bodyPr/>
          <a:lstStyle>
            <a:lvl1pPr marL="0" indent="0" algn="ctr">
              <a:spcAft>
                <a:spcPts val="2000"/>
              </a:spcAft>
              <a:buNone/>
              <a:defRPr sz="5600" b="0" i="0">
                <a:solidFill>
                  <a:srgbClr val="00BCF3"/>
                </a:solidFill>
                <a:latin typeface="Segoe UI Light" charset="0"/>
                <a:ea typeface="Segoe UI Light" charset="0"/>
                <a:cs typeface="Segoe UI Light" charset="0"/>
              </a:defRPr>
            </a:lvl1pPr>
            <a:lvl2pPr marL="448192" indent="0">
              <a:lnSpc>
                <a:spcPts val="3600"/>
              </a:lnSpc>
              <a:spcAft>
                <a:spcPts val="2000"/>
              </a:spcAft>
              <a:buNone/>
              <a:defRPr sz="2800" b="0" i="0">
                <a:solidFill>
                  <a:schemeClr val="tx1">
                    <a:lumMod val="50000"/>
                  </a:schemeClr>
                </a:solidFill>
                <a:latin typeface="Segoe UI Semilight" charset="0"/>
                <a:ea typeface="Segoe UI Semilight" charset="0"/>
                <a:cs typeface="Segoe UI Semilight"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0"/>
            <a:r>
              <a:rPr lang="en-US"/>
              <a:t>25%</a:t>
            </a:r>
          </a:p>
        </p:txBody>
      </p:sp>
      <p:sp>
        <p:nvSpPr>
          <p:cNvPr id="11" name="Text Placeholder 2"/>
          <p:cNvSpPr>
            <a:spLocks noGrp="1"/>
          </p:cNvSpPr>
          <p:nvPr>
            <p:ph type="body" sz="quarter" idx="12" hasCustomPrompt="1"/>
          </p:nvPr>
        </p:nvSpPr>
        <p:spPr>
          <a:xfrm>
            <a:off x="14074810" y="6937784"/>
            <a:ext cx="1946639" cy="960263"/>
          </a:xfrm>
        </p:spPr>
        <p:txBody>
          <a:bodyPr/>
          <a:lstStyle>
            <a:lvl1pPr marL="0" indent="0" algn="ctr">
              <a:spcAft>
                <a:spcPts val="2000"/>
              </a:spcAft>
              <a:buNone/>
              <a:defRPr sz="5600" b="0" i="0">
                <a:solidFill>
                  <a:srgbClr val="00BCF3"/>
                </a:solidFill>
                <a:latin typeface="Segoe UI Light" charset="0"/>
                <a:ea typeface="Segoe UI Light" charset="0"/>
                <a:cs typeface="Segoe UI Light" charset="0"/>
              </a:defRPr>
            </a:lvl1pPr>
            <a:lvl2pPr marL="448192" indent="0">
              <a:lnSpc>
                <a:spcPts val="3600"/>
              </a:lnSpc>
              <a:spcAft>
                <a:spcPts val="2000"/>
              </a:spcAft>
              <a:buNone/>
              <a:defRPr sz="2800" b="0" i="0">
                <a:solidFill>
                  <a:schemeClr val="tx1">
                    <a:lumMod val="50000"/>
                  </a:schemeClr>
                </a:solidFill>
                <a:latin typeface="Segoe UI Semilight" charset="0"/>
                <a:ea typeface="Segoe UI Semilight" charset="0"/>
                <a:cs typeface="Segoe UI Semilight"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0"/>
            <a:r>
              <a:rPr lang="en-US"/>
              <a:t>25%</a:t>
            </a:r>
          </a:p>
        </p:txBody>
      </p:sp>
      <p:sp>
        <p:nvSpPr>
          <p:cNvPr id="12" name="Text Placeholder 2"/>
          <p:cNvSpPr>
            <a:spLocks noGrp="1"/>
          </p:cNvSpPr>
          <p:nvPr>
            <p:ph type="body" sz="quarter" idx="13" hasCustomPrompt="1"/>
          </p:nvPr>
        </p:nvSpPr>
        <p:spPr>
          <a:xfrm>
            <a:off x="19955515" y="6937784"/>
            <a:ext cx="1946639" cy="960263"/>
          </a:xfrm>
        </p:spPr>
        <p:txBody>
          <a:bodyPr/>
          <a:lstStyle>
            <a:lvl1pPr marL="0" indent="0" algn="ctr">
              <a:spcAft>
                <a:spcPts val="2000"/>
              </a:spcAft>
              <a:buNone/>
              <a:defRPr sz="5600" b="0" i="0">
                <a:solidFill>
                  <a:srgbClr val="00BCF3"/>
                </a:solidFill>
                <a:latin typeface="Segoe UI Light" charset="0"/>
                <a:ea typeface="Segoe UI Light" charset="0"/>
                <a:cs typeface="Segoe UI Light" charset="0"/>
              </a:defRPr>
            </a:lvl1pPr>
            <a:lvl2pPr marL="448192" indent="0">
              <a:lnSpc>
                <a:spcPts val="3600"/>
              </a:lnSpc>
              <a:spcAft>
                <a:spcPts val="2000"/>
              </a:spcAft>
              <a:buNone/>
              <a:defRPr sz="2800" b="0" i="0">
                <a:solidFill>
                  <a:schemeClr val="tx1">
                    <a:lumMod val="50000"/>
                  </a:schemeClr>
                </a:solidFill>
                <a:latin typeface="Segoe UI Semilight" charset="0"/>
                <a:ea typeface="Segoe UI Semilight" charset="0"/>
                <a:cs typeface="Segoe UI Semilight"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0"/>
            <a:r>
              <a:rPr lang="en-US"/>
              <a:t>25%</a:t>
            </a:r>
          </a:p>
        </p:txBody>
      </p:sp>
      <p:sp>
        <p:nvSpPr>
          <p:cNvPr id="13" name="TextBox 12"/>
          <p:cNvSpPr txBox="1"/>
          <p:nvPr userDrawn="1"/>
        </p:nvSpPr>
        <p:spPr>
          <a:xfrm>
            <a:off x="949248" y="10162574"/>
            <a:ext cx="4792544" cy="978729"/>
          </a:xfrm>
          <a:prstGeom prst="rect">
            <a:avLst/>
          </a:prstGeom>
          <a:noFill/>
        </p:spPr>
        <p:txBody>
          <a:bodyPr wrap="square" lIns="365760" tIns="292608" rIns="365760" bIns="292608" rtlCol="0">
            <a:spAutoFit/>
          </a:bodyPr>
          <a:lstStyle/>
          <a:p>
            <a:pPr algn="ctr">
              <a:lnSpc>
                <a:spcPct val="90000"/>
              </a:lnSpc>
              <a:spcAft>
                <a:spcPts val="1200"/>
              </a:spcAft>
            </a:pPr>
            <a:r>
              <a:rPr lang="en-US" sz="28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6829951" y="10162574"/>
            <a:ext cx="4792544" cy="978729"/>
          </a:xfrm>
          <a:prstGeom prst="rect">
            <a:avLst/>
          </a:prstGeom>
          <a:noFill/>
        </p:spPr>
        <p:txBody>
          <a:bodyPr wrap="square" lIns="365760" tIns="292608" rIns="365760" bIns="292608" rtlCol="0">
            <a:spAutoFit/>
          </a:bodyPr>
          <a:lstStyle/>
          <a:p>
            <a:pPr algn="ctr">
              <a:lnSpc>
                <a:spcPct val="90000"/>
              </a:lnSpc>
              <a:spcAft>
                <a:spcPts val="1200"/>
              </a:spcAft>
            </a:pPr>
            <a:r>
              <a:rPr lang="en-US" sz="28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12733806" y="10162574"/>
            <a:ext cx="4792544" cy="978729"/>
          </a:xfrm>
          <a:prstGeom prst="rect">
            <a:avLst/>
          </a:prstGeom>
          <a:noFill/>
        </p:spPr>
        <p:txBody>
          <a:bodyPr wrap="square" lIns="365760" tIns="292608" rIns="365760" bIns="292608" rtlCol="0">
            <a:spAutoFit/>
          </a:bodyPr>
          <a:lstStyle/>
          <a:p>
            <a:pPr algn="ctr">
              <a:lnSpc>
                <a:spcPct val="90000"/>
              </a:lnSpc>
              <a:spcAft>
                <a:spcPts val="1200"/>
              </a:spcAft>
            </a:pPr>
            <a:r>
              <a:rPr lang="en-US" sz="28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18475599" y="10162574"/>
            <a:ext cx="4792544" cy="978729"/>
          </a:xfrm>
          <a:prstGeom prst="rect">
            <a:avLst/>
          </a:prstGeom>
          <a:noFill/>
        </p:spPr>
        <p:txBody>
          <a:bodyPr wrap="square" lIns="365760" tIns="292608" rIns="365760" bIns="292608" rtlCol="0">
            <a:spAutoFit/>
          </a:bodyPr>
          <a:lstStyle/>
          <a:p>
            <a:pPr algn="ctr">
              <a:lnSpc>
                <a:spcPct val="90000"/>
              </a:lnSpc>
              <a:spcAft>
                <a:spcPts val="1200"/>
              </a:spcAft>
            </a:pPr>
            <a:r>
              <a:rPr lang="en-US" sz="28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grpSp>
        <p:nvGrpSpPr>
          <p:cNvPr id="38" name="Group 37"/>
          <p:cNvGrpSpPr/>
          <p:nvPr userDrawn="1"/>
        </p:nvGrpSpPr>
        <p:grpSpPr>
          <a:xfrm>
            <a:off x="788909" y="11876568"/>
            <a:ext cx="9456495" cy="651396"/>
            <a:chOff x="394403" y="5938284"/>
            <a:chExt cx="4727632" cy="325698"/>
          </a:xfrm>
        </p:grpSpPr>
        <p:sp>
          <p:nvSpPr>
            <p:cNvPr id="39" name="Rectangle 3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864944" fontAlgn="base">
                <a:lnSpc>
                  <a:spcPct val="90000"/>
                </a:lnSpc>
                <a:spcBef>
                  <a:spcPct val="0"/>
                </a:spcBef>
                <a:spcAft>
                  <a:spcPct val="0"/>
                </a:spcAft>
              </a:pPr>
              <a:r>
                <a:rPr lang="en-US" sz="2400">
                  <a:solidFill>
                    <a:srgbClr val="BFBFBF"/>
                  </a:solidFill>
                  <a:latin typeface="Segoe Pro" charset="0"/>
                  <a:ea typeface="Segoe Pro" charset="0"/>
                  <a:cs typeface="Segoe Pro" charset="0"/>
                </a:rPr>
                <a:t>meetup.com</a:t>
              </a:r>
              <a:r>
                <a:rPr lang="en-US" sz="2400" dirty="0">
                  <a:solidFill>
                    <a:srgbClr val="BFBFBF"/>
                  </a:solidFill>
                  <a:latin typeface="Segoe Pro" charset="0"/>
                  <a:ea typeface="Segoe Pro" charset="0"/>
                  <a:cs typeface="Segoe Pro" charset="0"/>
                </a:rPr>
                <a:t>/Microsoft-Reactor-Toronto/</a:t>
              </a:r>
            </a:p>
          </p:txBody>
        </p:sp>
        <p:pic>
          <p:nvPicPr>
            <p:cNvPr id="40" name="Picture 3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213709323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4" name="Title 5"/>
          <p:cNvSpPr>
            <a:spLocks noGrp="1"/>
          </p:cNvSpPr>
          <p:nvPr>
            <p:ph type="title"/>
          </p:nvPr>
        </p:nvSpPr>
        <p:spPr>
          <a:xfrm>
            <a:off x="538550" y="579024"/>
            <a:ext cx="23314715" cy="1464928"/>
          </a:xfrm>
        </p:spPr>
        <p:txBody>
          <a:bodyPr/>
          <a:lstStyle>
            <a:lvl1pPr>
              <a:defRPr sz="90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5" name="Text Placeholder 4"/>
          <p:cNvSpPr>
            <a:spLocks noGrp="1"/>
          </p:cNvSpPr>
          <p:nvPr>
            <p:ph type="body" sz="quarter" idx="10" hasCustomPrompt="1"/>
          </p:nvPr>
        </p:nvSpPr>
        <p:spPr>
          <a:xfrm>
            <a:off x="639004" y="2445677"/>
            <a:ext cx="23092184" cy="6215035"/>
          </a:xfrm>
        </p:spPr>
        <p:txBody>
          <a:bodyPr/>
          <a:lstStyle>
            <a:lvl1pPr marL="0" indent="0">
              <a:spcAft>
                <a:spcPts val="2000"/>
              </a:spcAft>
              <a:buNone/>
              <a:defRPr sz="3200" b="0" i="0">
                <a:latin typeface="Consolas" charset="0"/>
                <a:ea typeface="Consolas" charset="0"/>
                <a:cs typeface="Consolas" charset="0"/>
              </a:defRPr>
            </a:lvl1pPr>
            <a:lvl2pPr marL="1019692" indent="-571500">
              <a:spcAft>
                <a:spcPts val="2000"/>
              </a:spcAft>
              <a:buFont typeface="Arial" charset="0"/>
              <a:buChar char="•"/>
              <a:defRPr sz="32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grpSp>
        <p:nvGrpSpPr>
          <p:cNvPr id="27" name="Group 26"/>
          <p:cNvGrpSpPr/>
          <p:nvPr userDrawn="1"/>
        </p:nvGrpSpPr>
        <p:grpSpPr>
          <a:xfrm>
            <a:off x="788909" y="11876568"/>
            <a:ext cx="9456495" cy="651396"/>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864944" fontAlgn="base">
                <a:lnSpc>
                  <a:spcPct val="90000"/>
                </a:lnSpc>
                <a:spcBef>
                  <a:spcPct val="0"/>
                </a:spcBef>
                <a:spcAft>
                  <a:spcPct val="0"/>
                </a:spcAft>
              </a:pPr>
              <a:r>
                <a:rPr lang="en-US" sz="2400">
                  <a:solidFill>
                    <a:srgbClr val="BFBFBF"/>
                  </a:solidFill>
                  <a:latin typeface="Segoe Pro" charset="0"/>
                  <a:ea typeface="Segoe Pro" charset="0"/>
                  <a:cs typeface="Segoe Pro" charset="0"/>
                </a:rPr>
                <a:t>meetup.com</a:t>
              </a:r>
              <a:r>
                <a:rPr lang="en-US" sz="2400" dirty="0">
                  <a:solidFill>
                    <a:srgbClr val="BFBFBF"/>
                  </a:solidFill>
                  <a:latin typeface="Segoe Pro" charset="0"/>
                  <a:ea typeface="Segoe Pro" charset="0"/>
                  <a:cs typeface="Segoe Pro" charset="0"/>
                </a:rPr>
                <a:t>/Microsoft-Reactor-Toronto/</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80859474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4" name="Text Placeholder 2"/>
          <p:cNvSpPr>
            <a:spLocks noGrp="1"/>
          </p:cNvSpPr>
          <p:nvPr>
            <p:ph type="body" sz="quarter" idx="10" hasCustomPrompt="1"/>
          </p:nvPr>
        </p:nvSpPr>
        <p:spPr>
          <a:xfrm>
            <a:off x="589231" y="2142118"/>
            <a:ext cx="23313191" cy="1730474"/>
          </a:xfrm>
        </p:spPr>
        <p:txBody>
          <a:bodyPr/>
          <a:lstStyle>
            <a:lvl1pPr marL="0" indent="0">
              <a:spcBef>
                <a:spcPts val="2400"/>
              </a:spcBef>
              <a:spcAft>
                <a:spcPts val="2000"/>
              </a:spcAft>
              <a:buNone/>
              <a:defRPr sz="5600" b="0" i="0">
                <a:solidFill>
                  <a:schemeClr val="bg1"/>
                </a:solidFill>
                <a:latin typeface="Segoe UI Light" charset="0"/>
                <a:ea typeface="Segoe UI Light" charset="0"/>
                <a:cs typeface="Segoe UI Light" charset="0"/>
              </a:defRPr>
            </a:lvl1pPr>
            <a:lvl2pPr marL="448192" indent="0">
              <a:lnSpc>
                <a:spcPts val="3600"/>
              </a:lnSpc>
              <a:spcAft>
                <a:spcPts val="2000"/>
              </a:spcAft>
              <a:buNone/>
              <a:defRPr sz="2800" b="1" i="0">
                <a:solidFill>
                  <a:srgbClr val="00BCF3"/>
                </a:solidFill>
                <a:latin typeface="Segoe UI Semibold" charset="0"/>
                <a:ea typeface="Segoe UI Semibold" charset="0"/>
                <a:cs typeface="Segoe UI Semibold"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0"/>
            <a:r>
              <a:rPr lang="en-US"/>
              <a:t>Edit Master text styles</a:t>
            </a:r>
          </a:p>
          <a:p>
            <a:pPr lvl="1"/>
            <a:r>
              <a:rPr lang="en-US"/>
              <a:t>Second level</a:t>
            </a:r>
          </a:p>
        </p:txBody>
      </p:sp>
      <p:grpSp>
        <p:nvGrpSpPr>
          <p:cNvPr id="27" name="Group 26"/>
          <p:cNvGrpSpPr/>
          <p:nvPr userDrawn="1"/>
        </p:nvGrpSpPr>
        <p:grpSpPr>
          <a:xfrm>
            <a:off x="788909" y="11876568"/>
            <a:ext cx="9456495" cy="651396"/>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864944" fontAlgn="base">
                <a:lnSpc>
                  <a:spcPct val="90000"/>
                </a:lnSpc>
                <a:spcBef>
                  <a:spcPct val="0"/>
                </a:spcBef>
                <a:spcAft>
                  <a:spcPct val="0"/>
                </a:spcAft>
              </a:pPr>
              <a:r>
                <a:rPr lang="en-US" sz="2400">
                  <a:solidFill>
                    <a:srgbClr val="BFBFBF"/>
                  </a:solidFill>
                  <a:latin typeface="Segoe Pro" charset="0"/>
                  <a:ea typeface="Segoe Pro" charset="0"/>
                  <a:cs typeface="Segoe Pro" charset="0"/>
                </a:rPr>
                <a:t>meetup.com</a:t>
              </a:r>
              <a:r>
                <a:rPr lang="en-US" sz="2400" dirty="0">
                  <a:solidFill>
                    <a:srgbClr val="BFBFBF"/>
                  </a:solidFill>
                  <a:latin typeface="Segoe Pro" charset="0"/>
                  <a:ea typeface="Segoe Pro" charset="0"/>
                  <a:cs typeface="Segoe Pro" charset="0"/>
                </a:rPr>
                <a:t>/Microsoft-Reactor-Toronto/</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40747703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3" name="Picture Placeholder 3"/>
          <p:cNvSpPr>
            <a:spLocks noGrp="1"/>
          </p:cNvSpPr>
          <p:nvPr>
            <p:ph type="pic" sz="quarter" idx="11"/>
          </p:nvPr>
        </p:nvSpPr>
        <p:spPr>
          <a:xfrm>
            <a:off x="12498427" y="1"/>
            <a:ext cx="11888748" cy="673582"/>
          </a:xfrm>
        </p:spPr>
        <p:txBody>
          <a:bodyPr/>
          <a:lstStyle/>
          <a:p>
            <a:endParaRPr lang="en-US"/>
          </a:p>
        </p:txBody>
      </p:sp>
      <p:sp>
        <p:nvSpPr>
          <p:cNvPr id="4" name="Title 5"/>
          <p:cNvSpPr>
            <a:spLocks noGrp="1"/>
          </p:cNvSpPr>
          <p:nvPr>
            <p:ph type="title"/>
          </p:nvPr>
        </p:nvSpPr>
        <p:spPr>
          <a:xfrm>
            <a:off x="538550" y="579024"/>
            <a:ext cx="10985026" cy="1464928"/>
          </a:xfrm>
        </p:spPr>
        <p:txBody>
          <a:bodyPr/>
          <a:lstStyle>
            <a:lvl1pPr>
              <a:defRPr sz="9000" b="1" i="0">
                <a:solidFill>
                  <a:srgbClr val="0088D0"/>
                </a:solidFill>
                <a:latin typeface="Segoe UI Semibold" charset="0"/>
                <a:ea typeface="Segoe UI Semibold" charset="0"/>
                <a:cs typeface="Segoe UI Semibold" charset="0"/>
              </a:defRPr>
            </a:lvl1pPr>
          </a:lstStyle>
          <a:p>
            <a:r>
              <a:rPr lang="en-US" dirty="0"/>
              <a:t>Click to edit</a:t>
            </a:r>
          </a:p>
        </p:txBody>
      </p:sp>
      <p:sp>
        <p:nvSpPr>
          <p:cNvPr id="5" name="Text Placeholder 2"/>
          <p:cNvSpPr>
            <a:spLocks noGrp="1"/>
          </p:cNvSpPr>
          <p:nvPr>
            <p:ph type="body" sz="quarter" idx="10" hasCustomPrompt="1"/>
          </p:nvPr>
        </p:nvSpPr>
        <p:spPr>
          <a:xfrm>
            <a:off x="535436" y="2169010"/>
            <a:ext cx="10988141" cy="1675074"/>
          </a:xfrm>
        </p:spPr>
        <p:txBody>
          <a:bodyPr/>
          <a:lstStyle>
            <a:lvl1pPr marL="0" indent="0">
              <a:spcAft>
                <a:spcPts val="2000"/>
              </a:spcAft>
              <a:buNone/>
              <a:defRPr sz="5200" b="0" i="0">
                <a:solidFill>
                  <a:srgbClr val="00BCF3"/>
                </a:solidFill>
                <a:latin typeface="Segoe UI Light" charset="0"/>
                <a:ea typeface="Segoe UI Light" charset="0"/>
                <a:cs typeface="Segoe UI Light" charset="0"/>
              </a:defRPr>
            </a:lvl1pPr>
            <a:lvl2pPr marL="448192" indent="0">
              <a:lnSpc>
                <a:spcPts val="3600"/>
              </a:lnSpc>
              <a:spcAft>
                <a:spcPts val="2000"/>
              </a:spcAft>
              <a:buNone/>
              <a:defRPr sz="2800" b="0" i="0">
                <a:solidFill>
                  <a:schemeClr val="tx1">
                    <a:lumMod val="50000"/>
                  </a:schemeClr>
                </a:solidFill>
                <a:latin typeface="Segoe UI Semilight" charset="0"/>
                <a:ea typeface="Segoe UI Semilight" charset="0"/>
                <a:cs typeface="Segoe UI Semilight"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535436" y="5853502"/>
            <a:ext cx="10988141" cy="612219"/>
          </a:xfrm>
        </p:spPr>
        <p:txBody>
          <a:bodyPr/>
          <a:lstStyle>
            <a:lvl1pPr marL="0" indent="0">
              <a:spcAft>
                <a:spcPts val="2000"/>
              </a:spcAft>
              <a:buNone/>
              <a:defRPr sz="5200" b="0" i="0">
                <a:solidFill>
                  <a:srgbClr val="00BCF3"/>
                </a:solidFill>
                <a:latin typeface="Segoe UI Light" charset="0"/>
                <a:ea typeface="Segoe UI Light" charset="0"/>
                <a:cs typeface="Segoe UI Light" charset="0"/>
              </a:defRPr>
            </a:lvl1pPr>
            <a:lvl2pPr marL="448192" indent="0">
              <a:lnSpc>
                <a:spcPts val="3600"/>
              </a:lnSpc>
              <a:spcAft>
                <a:spcPts val="2000"/>
              </a:spcAft>
              <a:buNone/>
              <a:defRPr sz="2800" b="0" i="0">
                <a:solidFill>
                  <a:schemeClr val="tx1">
                    <a:lumMod val="50000"/>
                  </a:schemeClr>
                </a:solidFill>
                <a:latin typeface="Segoe UI Semilight" charset="0"/>
                <a:ea typeface="Segoe UI Semilight" charset="0"/>
                <a:cs typeface="Segoe UI Semilight"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968298" y="5986279"/>
            <a:ext cx="1005971" cy="64081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535436" y="7682300"/>
            <a:ext cx="10988141" cy="612219"/>
          </a:xfrm>
        </p:spPr>
        <p:txBody>
          <a:bodyPr/>
          <a:lstStyle>
            <a:lvl1pPr marL="0" indent="0">
              <a:spcAft>
                <a:spcPts val="2000"/>
              </a:spcAft>
              <a:buNone/>
              <a:defRPr sz="5200" b="0" i="0">
                <a:solidFill>
                  <a:srgbClr val="00BCF3"/>
                </a:solidFill>
                <a:latin typeface="Segoe UI Light" charset="0"/>
                <a:ea typeface="Segoe UI Light" charset="0"/>
                <a:cs typeface="Segoe UI Light" charset="0"/>
              </a:defRPr>
            </a:lvl1pPr>
            <a:lvl2pPr marL="448192" indent="0">
              <a:lnSpc>
                <a:spcPts val="3600"/>
              </a:lnSpc>
              <a:spcAft>
                <a:spcPts val="2000"/>
              </a:spcAft>
              <a:buNone/>
              <a:defRPr sz="2800" b="0" i="0">
                <a:solidFill>
                  <a:schemeClr val="tx1">
                    <a:lumMod val="50000"/>
                  </a:schemeClr>
                </a:solidFill>
                <a:latin typeface="Segoe UI Semilight" charset="0"/>
                <a:ea typeface="Segoe UI Semilight" charset="0"/>
                <a:cs typeface="Segoe UI Semilight"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1"/>
            <a:r>
              <a:rPr lang="en-US"/>
              <a:t>	Second level</a:t>
            </a:r>
          </a:p>
        </p:txBody>
      </p:sp>
      <p:sp>
        <p:nvSpPr>
          <p:cNvPr id="11" name="Text Placeholder 2"/>
          <p:cNvSpPr>
            <a:spLocks noGrp="1"/>
          </p:cNvSpPr>
          <p:nvPr>
            <p:ph type="body" sz="quarter" idx="14" hasCustomPrompt="1"/>
          </p:nvPr>
        </p:nvSpPr>
        <p:spPr>
          <a:xfrm>
            <a:off x="535436" y="9484206"/>
            <a:ext cx="10988141" cy="612219"/>
          </a:xfrm>
        </p:spPr>
        <p:txBody>
          <a:bodyPr/>
          <a:lstStyle>
            <a:lvl1pPr marL="0" indent="0">
              <a:spcAft>
                <a:spcPts val="2000"/>
              </a:spcAft>
              <a:buNone/>
              <a:defRPr sz="5200" b="0" i="0">
                <a:solidFill>
                  <a:srgbClr val="00BCF3"/>
                </a:solidFill>
                <a:latin typeface="Segoe UI Light" charset="0"/>
                <a:ea typeface="Segoe UI Light" charset="0"/>
                <a:cs typeface="Segoe UI Light" charset="0"/>
              </a:defRPr>
            </a:lvl1pPr>
            <a:lvl2pPr marL="448192" indent="0">
              <a:lnSpc>
                <a:spcPts val="3600"/>
              </a:lnSpc>
              <a:spcAft>
                <a:spcPts val="2000"/>
              </a:spcAft>
              <a:buNone/>
              <a:defRPr sz="2800" b="0" i="0">
                <a:solidFill>
                  <a:schemeClr val="tx1">
                    <a:lumMod val="50000"/>
                  </a:schemeClr>
                </a:solidFill>
                <a:latin typeface="Segoe UI Semilight" charset="0"/>
                <a:ea typeface="Segoe UI Semilight" charset="0"/>
                <a:cs typeface="Segoe UI Semilight"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1089186" y="7792763"/>
            <a:ext cx="731615" cy="631666"/>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914520" y="9574440"/>
            <a:ext cx="1019667" cy="73152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82880" tIns="91440" rIns="182880" bIns="91440" numCol="1" anchor="t" anchorCtr="0" compatLnSpc="1">
            <a:prstTxWarp prst="textNoShape">
              <a:avLst/>
            </a:prstTxWarp>
          </a:bodyPr>
          <a:lstStyle/>
          <a:p>
            <a:endParaRPr lang="en-US" sz="3600"/>
          </a:p>
        </p:txBody>
      </p:sp>
      <p:grpSp>
        <p:nvGrpSpPr>
          <p:cNvPr id="35" name="Group 34"/>
          <p:cNvGrpSpPr/>
          <p:nvPr userDrawn="1"/>
        </p:nvGrpSpPr>
        <p:grpSpPr>
          <a:xfrm>
            <a:off x="788909" y="11876568"/>
            <a:ext cx="9456495" cy="651396"/>
            <a:chOff x="394403" y="5938284"/>
            <a:chExt cx="4727632" cy="325698"/>
          </a:xfrm>
        </p:grpSpPr>
        <p:sp>
          <p:nvSpPr>
            <p:cNvPr id="36" name="Rectangle 35"/>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864944" fontAlgn="base">
                <a:lnSpc>
                  <a:spcPct val="90000"/>
                </a:lnSpc>
                <a:spcBef>
                  <a:spcPct val="0"/>
                </a:spcBef>
                <a:spcAft>
                  <a:spcPct val="0"/>
                </a:spcAft>
              </a:pPr>
              <a:r>
                <a:rPr lang="en-US" sz="2400">
                  <a:solidFill>
                    <a:srgbClr val="BFBFBF"/>
                  </a:solidFill>
                  <a:latin typeface="Segoe Pro" charset="0"/>
                  <a:ea typeface="Segoe Pro" charset="0"/>
                  <a:cs typeface="Segoe Pro" charset="0"/>
                </a:rPr>
                <a:t>meetup.com</a:t>
              </a:r>
              <a:r>
                <a:rPr lang="en-US" sz="2400" dirty="0">
                  <a:solidFill>
                    <a:srgbClr val="BFBFBF"/>
                  </a:solidFill>
                  <a:latin typeface="Segoe Pro" charset="0"/>
                  <a:ea typeface="Segoe Pro" charset="0"/>
                  <a:cs typeface="Segoe Pro" charset="0"/>
                </a:rPr>
                <a:t>/Microsoft-Reactor-Toronto/</a:t>
              </a:r>
            </a:p>
          </p:txBody>
        </p:sp>
        <p:pic>
          <p:nvPicPr>
            <p:cNvPr id="37" name="Picture 36"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36877265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9" name="Title 1"/>
          <p:cNvSpPr>
            <a:spLocks noGrp="1"/>
          </p:cNvSpPr>
          <p:nvPr>
            <p:ph type="title" hasCustomPrompt="1"/>
          </p:nvPr>
        </p:nvSpPr>
        <p:spPr>
          <a:xfrm>
            <a:off x="538675" y="5258486"/>
            <a:ext cx="17930704" cy="3586208"/>
          </a:xfrm>
          <a:noFill/>
        </p:spPr>
        <p:txBody>
          <a:bodyPr lIns="146304" tIns="91440" rIns="146304" bIns="91440" anchor="t" anchorCtr="0"/>
          <a:lstStyle>
            <a:lvl1pPr>
              <a:defRPr sz="10588" spc="-196" baseline="0">
                <a:solidFill>
                  <a:srgbClr val="00B0F0"/>
                </a:solidFill>
              </a:defRPr>
            </a:lvl1pPr>
          </a:lstStyle>
          <a:p>
            <a:r>
              <a:rPr lang="en-US"/>
              <a:t>Title Page</a:t>
            </a:r>
          </a:p>
        </p:txBody>
      </p:sp>
      <p:grpSp>
        <p:nvGrpSpPr>
          <p:cNvPr id="27" name="Group 26"/>
          <p:cNvGrpSpPr/>
          <p:nvPr userDrawn="1"/>
        </p:nvGrpSpPr>
        <p:grpSpPr>
          <a:xfrm>
            <a:off x="788909" y="11876568"/>
            <a:ext cx="9456495" cy="651396"/>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864944" fontAlgn="base">
                <a:lnSpc>
                  <a:spcPct val="90000"/>
                </a:lnSpc>
                <a:spcBef>
                  <a:spcPct val="0"/>
                </a:spcBef>
                <a:spcAft>
                  <a:spcPct val="0"/>
                </a:spcAft>
              </a:pPr>
              <a:r>
                <a:rPr lang="en-US" sz="2400">
                  <a:solidFill>
                    <a:srgbClr val="BFBFBF"/>
                  </a:solidFill>
                  <a:latin typeface="Segoe Pro" charset="0"/>
                  <a:ea typeface="Segoe Pro" charset="0"/>
                  <a:cs typeface="Segoe Pro" charset="0"/>
                </a:rPr>
                <a:t>meetup.com</a:t>
              </a:r>
              <a:r>
                <a:rPr lang="en-US" sz="2400" dirty="0">
                  <a:solidFill>
                    <a:srgbClr val="BFBFBF"/>
                  </a:solidFill>
                  <a:latin typeface="Segoe Pro" charset="0"/>
                  <a:ea typeface="Segoe Pro" charset="0"/>
                  <a:cs typeface="Segoe Pro" charset="0"/>
                </a:rPr>
                <a:t>/Microsoft-Reactor-Toronto/</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1977086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3" name="Rectangle 2"/>
          <p:cNvSpPr/>
          <p:nvPr userDrawn="1"/>
        </p:nvSpPr>
        <p:spPr bwMode="auto">
          <a:xfrm>
            <a:off x="914519" y="2926080"/>
            <a:ext cx="1463231" cy="14630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lnSpc>
                <a:spcPct val="90000"/>
              </a:lnSpc>
              <a:spcBef>
                <a:spcPct val="0"/>
              </a:spcBef>
              <a:spcAft>
                <a:spcPct val="0"/>
              </a:spcAft>
            </a:pPr>
            <a:r>
              <a:rPr lang="en-US" sz="4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914519" y="4480560"/>
            <a:ext cx="1463231" cy="14630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lnSpc>
                <a:spcPct val="90000"/>
              </a:lnSpc>
              <a:spcBef>
                <a:spcPct val="0"/>
              </a:spcBef>
              <a:spcAft>
                <a:spcPct val="0"/>
              </a:spcAft>
            </a:pPr>
            <a:r>
              <a:rPr lang="en-US" sz="4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914519" y="6035040"/>
            <a:ext cx="1463231" cy="14630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lnSpc>
                <a:spcPct val="90000"/>
              </a:lnSpc>
              <a:spcBef>
                <a:spcPct val="0"/>
              </a:spcBef>
              <a:spcAft>
                <a:spcPct val="0"/>
              </a:spcAft>
            </a:pPr>
            <a:r>
              <a:rPr lang="en-US" sz="4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914519" y="7589520"/>
            <a:ext cx="1463231" cy="14630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lnSpc>
                <a:spcPct val="90000"/>
              </a:lnSpc>
              <a:spcBef>
                <a:spcPct val="0"/>
              </a:spcBef>
              <a:spcAft>
                <a:spcPct val="0"/>
              </a:spcAft>
            </a:pPr>
            <a:r>
              <a:rPr lang="en-US" sz="4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914519" y="9144000"/>
            <a:ext cx="1463231" cy="14630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lnSpc>
                <a:spcPct val="90000"/>
              </a:lnSpc>
              <a:spcBef>
                <a:spcPct val="0"/>
              </a:spcBef>
              <a:spcAft>
                <a:spcPct val="0"/>
              </a:spcAft>
            </a:pPr>
            <a:r>
              <a:rPr lang="en-US" sz="4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2377750" y="2926080"/>
            <a:ext cx="885115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82880" rIns="548640" bIns="182880" numCol="1" spcCol="0" rtlCol="0" fromWordArt="0" anchor="ctr" anchorCtr="0" forceAA="0" compatLnSpc="1">
            <a:prstTxWarp prst="textNoShape">
              <a:avLst/>
            </a:prstTxWarp>
            <a:noAutofit/>
          </a:bodyPr>
          <a:lstStyle/>
          <a:p>
            <a:pPr defTabSz="1864944" fontAlgn="base">
              <a:lnSpc>
                <a:spcPct val="90000"/>
              </a:lnSpc>
              <a:spcBef>
                <a:spcPct val="0"/>
              </a:spcBef>
              <a:spcAft>
                <a:spcPct val="0"/>
              </a:spcAft>
            </a:pPr>
            <a:endParaRPr lang="en-US" sz="4000">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2377750" y="4480560"/>
            <a:ext cx="885115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82880" rIns="548640" bIns="182880" numCol="1" spcCol="0" rtlCol="0" fromWordArt="0" anchor="ctr" anchorCtr="0" forceAA="0" compatLnSpc="1">
            <a:prstTxWarp prst="textNoShape">
              <a:avLst/>
            </a:prstTxWarp>
            <a:noAutofit/>
          </a:bodyPr>
          <a:lstStyle/>
          <a:p>
            <a:pPr lvl="0" defTabSz="1864944" fontAlgn="base">
              <a:lnSpc>
                <a:spcPct val="90000"/>
              </a:lnSpc>
              <a:spcBef>
                <a:spcPct val="0"/>
              </a:spcBef>
              <a:spcAft>
                <a:spcPct val="0"/>
              </a:spcAft>
            </a:pPr>
            <a:endParaRPr lang="en-US" sz="4000">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2377750" y="6035040"/>
            <a:ext cx="885115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82880" rIns="548640" bIns="182880" numCol="1" spcCol="0" rtlCol="0" fromWordArt="0" anchor="ctr" anchorCtr="0" forceAA="0" compatLnSpc="1">
            <a:prstTxWarp prst="textNoShape">
              <a:avLst/>
            </a:prstTxWarp>
            <a:noAutofit/>
          </a:bodyPr>
          <a:lstStyle/>
          <a:p>
            <a:pPr lvl="0" defTabSz="1864944" fontAlgn="base">
              <a:lnSpc>
                <a:spcPct val="90000"/>
              </a:lnSpc>
              <a:spcBef>
                <a:spcPct val="0"/>
              </a:spcBef>
              <a:spcAft>
                <a:spcPct val="0"/>
              </a:spcAft>
            </a:pPr>
            <a:endParaRPr lang="en-US" sz="4000">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2377750" y="7589520"/>
            <a:ext cx="885115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82880" rIns="548640" bIns="182880" numCol="1" spcCol="0" rtlCol="0" fromWordArt="0" anchor="ctr" anchorCtr="0" forceAA="0" compatLnSpc="1">
            <a:prstTxWarp prst="textNoShape">
              <a:avLst/>
            </a:prstTxWarp>
            <a:noAutofit/>
          </a:bodyPr>
          <a:lstStyle/>
          <a:p>
            <a:pPr lvl="0" defTabSz="1864944" fontAlgn="base">
              <a:lnSpc>
                <a:spcPct val="90000"/>
              </a:lnSpc>
              <a:spcBef>
                <a:spcPct val="0"/>
              </a:spcBef>
              <a:spcAft>
                <a:spcPct val="0"/>
              </a:spcAft>
            </a:pPr>
            <a:endParaRPr lang="en-US" sz="4000">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2377750" y="9144000"/>
            <a:ext cx="885115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82880" rIns="548640" bIns="182880" numCol="1" spcCol="0" rtlCol="0" fromWordArt="0" anchor="ctr" anchorCtr="0" forceAA="0" compatLnSpc="1">
            <a:prstTxWarp prst="textNoShape">
              <a:avLst/>
            </a:prstTxWarp>
            <a:noAutofit/>
          </a:bodyPr>
          <a:lstStyle/>
          <a:p>
            <a:pPr lvl="0" defTabSz="1864944" fontAlgn="base">
              <a:lnSpc>
                <a:spcPct val="90000"/>
              </a:lnSpc>
              <a:spcBef>
                <a:spcPct val="0"/>
              </a:spcBef>
              <a:spcAft>
                <a:spcPct val="0"/>
              </a:spcAft>
            </a:pPr>
            <a:endParaRPr lang="en-US" sz="4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538550" y="579024"/>
            <a:ext cx="23314715" cy="1464928"/>
          </a:xfrm>
        </p:spPr>
        <p:txBody>
          <a:bodyPr/>
          <a:lstStyle>
            <a:lvl1pPr>
              <a:defRPr sz="90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25" name="Rectangle 24"/>
          <p:cNvSpPr/>
          <p:nvPr userDrawn="1"/>
        </p:nvSpPr>
        <p:spPr bwMode="auto">
          <a:xfrm>
            <a:off x="12183418" y="2926080"/>
            <a:ext cx="1463231" cy="14630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lnSpc>
                <a:spcPct val="90000"/>
              </a:lnSpc>
              <a:spcBef>
                <a:spcPct val="0"/>
              </a:spcBef>
              <a:spcAft>
                <a:spcPct val="0"/>
              </a:spcAft>
            </a:pPr>
            <a:r>
              <a:rPr lang="en-US" sz="4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12183418" y="4480560"/>
            <a:ext cx="1463231" cy="14630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lnSpc>
                <a:spcPct val="90000"/>
              </a:lnSpc>
              <a:spcBef>
                <a:spcPct val="0"/>
              </a:spcBef>
              <a:spcAft>
                <a:spcPct val="0"/>
              </a:spcAft>
            </a:pPr>
            <a:r>
              <a:rPr lang="en-US" sz="4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12183418" y="6035040"/>
            <a:ext cx="1463231" cy="14630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lnSpc>
                <a:spcPct val="90000"/>
              </a:lnSpc>
              <a:spcBef>
                <a:spcPct val="0"/>
              </a:spcBef>
              <a:spcAft>
                <a:spcPct val="0"/>
              </a:spcAft>
            </a:pPr>
            <a:r>
              <a:rPr lang="en-US" sz="4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12183418" y="7589520"/>
            <a:ext cx="1463231" cy="14630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lnSpc>
                <a:spcPct val="90000"/>
              </a:lnSpc>
              <a:spcBef>
                <a:spcPct val="0"/>
              </a:spcBef>
              <a:spcAft>
                <a:spcPct val="0"/>
              </a:spcAft>
            </a:pPr>
            <a:r>
              <a:rPr lang="en-US" sz="4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12183418" y="9144000"/>
            <a:ext cx="1463231" cy="146304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292608" rIns="365760" bIns="292608" numCol="1" spcCol="0" rtlCol="0" fromWordArt="0" anchor="ctr" anchorCtr="0" forceAA="0" compatLnSpc="1">
            <a:prstTxWarp prst="textNoShape">
              <a:avLst/>
            </a:prstTxWarp>
            <a:noAutofit/>
          </a:bodyPr>
          <a:lstStyle/>
          <a:p>
            <a:pPr algn="ctr" defTabSz="1864944" fontAlgn="base">
              <a:lnSpc>
                <a:spcPct val="90000"/>
              </a:lnSpc>
              <a:spcBef>
                <a:spcPct val="0"/>
              </a:spcBef>
              <a:spcAft>
                <a:spcPct val="0"/>
              </a:spcAft>
            </a:pPr>
            <a:r>
              <a:rPr lang="en-US" sz="4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13646649" y="2926080"/>
            <a:ext cx="885115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82880" rIns="548640" bIns="182880" numCol="1" spcCol="0" rtlCol="0" fromWordArt="0" anchor="ctr" anchorCtr="0" forceAA="0" compatLnSpc="1">
            <a:prstTxWarp prst="textNoShape">
              <a:avLst/>
            </a:prstTxWarp>
            <a:noAutofit/>
          </a:bodyPr>
          <a:lstStyle/>
          <a:p>
            <a:pPr defTabSz="1864944" fontAlgn="base">
              <a:lnSpc>
                <a:spcPct val="90000"/>
              </a:lnSpc>
              <a:spcBef>
                <a:spcPct val="0"/>
              </a:spcBef>
              <a:spcAft>
                <a:spcPct val="0"/>
              </a:spcAft>
            </a:pPr>
            <a:endParaRPr lang="en-US" sz="4000">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13646649" y="4480560"/>
            <a:ext cx="885115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82880" rIns="548640" bIns="182880" numCol="1" spcCol="0" rtlCol="0" fromWordArt="0" anchor="ctr" anchorCtr="0" forceAA="0" compatLnSpc="1">
            <a:prstTxWarp prst="textNoShape">
              <a:avLst/>
            </a:prstTxWarp>
            <a:noAutofit/>
          </a:bodyPr>
          <a:lstStyle/>
          <a:p>
            <a:pPr lvl="0" defTabSz="1864944" fontAlgn="base">
              <a:lnSpc>
                <a:spcPct val="90000"/>
              </a:lnSpc>
              <a:spcBef>
                <a:spcPct val="0"/>
              </a:spcBef>
              <a:spcAft>
                <a:spcPct val="0"/>
              </a:spcAft>
            </a:pPr>
            <a:endParaRPr lang="en-US" sz="4000">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13646649" y="6035040"/>
            <a:ext cx="885115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82880" rIns="548640" bIns="182880" numCol="1" spcCol="0" rtlCol="0" fromWordArt="0" anchor="ctr" anchorCtr="0" forceAA="0" compatLnSpc="1">
            <a:prstTxWarp prst="textNoShape">
              <a:avLst/>
            </a:prstTxWarp>
            <a:noAutofit/>
          </a:bodyPr>
          <a:lstStyle/>
          <a:p>
            <a:pPr lvl="0" defTabSz="1864944" fontAlgn="base">
              <a:lnSpc>
                <a:spcPct val="90000"/>
              </a:lnSpc>
              <a:spcBef>
                <a:spcPct val="0"/>
              </a:spcBef>
              <a:spcAft>
                <a:spcPct val="0"/>
              </a:spcAft>
            </a:pPr>
            <a:endParaRPr lang="en-US" sz="4000">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13646649" y="7589520"/>
            <a:ext cx="885115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82880" rIns="548640" bIns="182880" numCol="1" spcCol="0" rtlCol="0" fromWordArt="0" anchor="ctr" anchorCtr="0" forceAA="0" compatLnSpc="1">
            <a:prstTxWarp prst="textNoShape">
              <a:avLst/>
            </a:prstTxWarp>
            <a:noAutofit/>
          </a:bodyPr>
          <a:lstStyle/>
          <a:p>
            <a:pPr lvl="0" defTabSz="1864944" fontAlgn="base">
              <a:lnSpc>
                <a:spcPct val="90000"/>
              </a:lnSpc>
              <a:spcBef>
                <a:spcPct val="0"/>
              </a:spcBef>
              <a:spcAft>
                <a:spcPct val="0"/>
              </a:spcAft>
            </a:pPr>
            <a:endParaRPr lang="en-US" sz="4000">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13646649" y="9144000"/>
            <a:ext cx="8851156"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82880" rIns="548640" bIns="182880" numCol="1" spcCol="0" rtlCol="0" fromWordArt="0" anchor="ctr" anchorCtr="0" forceAA="0" compatLnSpc="1">
            <a:prstTxWarp prst="textNoShape">
              <a:avLst/>
            </a:prstTxWarp>
            <a:noAutofit/>
          </a:bodyPr>
          <a:lstStyle/>
          <a:p>
            <a:pPr lvl="0" defTabSz="1864944" fontAlgn="base">
              <a:lnSpc>
                <a:spcPct val="90000"/>
              </a:lnSpc>
              <a:spcBef>
                <a:spcPct val="0"/>
              </a:spcBef>
              <a:spcAft>
                <a:spcPct val="0"/>
              </a:spcAft>
            </a:pPr>
            <a:endParaRPr lang="en-US" sz="4000">
              <a:solidFill>
                <a:srgbClr val="505050"/>
              </a:solidFill>
              <a:latin typeface="Segoe UI Light"/>
              <a:ea typeface="Segoe UI" pitchFamily="34" charset="0"/>
              <a:cs typeface="Segoe UI" pitchFamily="34" charset="0"/>
            </a:endParaRPr>
          </a:p>
        </p:txBody>
      </p:sp>
      <p:grpSp>
        <p:nvGrpSpPr>
          <p:cNvPr id="56" name="Group 55"/>
          <p:cNvGrpSpPr/>
          <p:nvPr userDrawn="1"/>
        </p:nvGrpSpPr>
        <p:grpSpPr>
          <a:xfrm>
            <a:off x="788909" y="11876568"/>
            <a:ext cx="9456495" cy="651396"/>
            <a:chOff x="394403" y="5938284"/>
            <a:chExt cx="4727632" cy="325698"/>
          </a:xfrm>
        </p:grpSpPr>
        <p:sp>
          <p:nvSpPr>
            <p:cNvPr id="57" name="Rectangle 56"/>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864944" fontAlgn="base">
                <a:lnSpc>
                  <a:spcPct val="90000"/>
                </a:lnSpc>
                <a:spcBef>
                  <a:spcPct val="0"/>
                </a:spcBef>
                <a:spcAft>
                  <a:spcPct val="0"/>
                </a:spcAft>
              </a:pPr>
              <a:r>
                <a:rPr lang="en-US" sz="2400">
                  <a:solidFill>
                    <a:srgbClr val="BFBFBF"/>
                  </a:solidFill>
                  <a:latin typeface="Segoe Pro" charset="0"/>
                  <a:ea typeface="Segoe Pro" charset="0"/>
                  <a:cs typeface="Segoe Pro" charset="0"/>
                </a:rPr>
                <a:t>meetup.com</a:t>
              </a:r>
              <a:r>
                <a:rPr lang="en-US" sz="2400" dirty="0">
                  <a:solidFill>
                    <a:srgbClr val="BFBFBF"/>
                  </a:solidFill>
                  <a:latin typeface="Segoe Pro" charset="0"/>
                  <a:ea typeface="Segoe Pro" charset="0"/>
                  <a:cs typeface="Segoe Pro" charset="0"/>
                </a:rPr>
                <a:t>/Microsoft-Reactor-Toronto/</a:t>
              </a:r>
            </a:p>
          </p:txBody>
        </p:sp>
        <p:pic>
          <p:nvPicPr>
            <p:cNvPr id="58" name="Picture 57"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73695787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6" name="Title 5"/>
          <p:cNvSpPr>
            <a:spLocks noGrp="1"/>
          </p:cNvSpPr>
          <p:nvPr>
            <p:ph type="title"/>
          </p:nvPr>
        </p:nvSpPr>
        <p:spPr>
          <a:xfrm>
            <a:off x="538550" y="579024"/>
            <a:ext cx="23314715" cy="1464928"/>
          </a:xfrm>
        </p:spPr>
        <p:txBody>
          <a:bodyPr/>
          <a:lstStyle>
            <a:lvl1pPr>
              <a:defRPr sz="9000" b="1" i="0">
                <a:solidFill>
                  <a:srgbClr val="0088D0"/>
                </a:solidFill>
                <a:latin typeface="Segoe UI Semibold" charset="0"/>
                <a:ea typeface="Segoe UI Semibold" charset="0"/>
                <a:cs typeface="Segoe UI Semibold" charset="0"/>
              </a:defRPr>
            </a:lvl1pPr>
          </a:lstStyle>
          <a:p>
            <a:r>
              <a:rPr lang="en-US" dirty="0"/>
              <a:t>Click to edit Master title style</a:t>
            </a:r>
          </a:p>
        </p:txBody>
      </p:sp>
      <p:sp>
        <p:nvSpPr>
          <p:cNvPr id="3" name="Text Placeholder 2"/>
          <p:cNvSpPr>
            <a:spLocks noGrp="1"/>
          </p:cNvSpPr>
          <p:nvPr>
            <p:ph type="body" sz="quarter" idx="10" hasCustomPrompt="1"/>
          </p:nvPr>
        </p:nvSpPr>
        <p:spPr>
          <a:xfrm>
            <a:off x="535436" y="2169012"/>
            <a:ext cx="23313191" cy="2417008"/>
          </a:xfrm>
        </p:spPr>
        <p:txBody>
          <a:bodyPr/>
          <a:lstStyle>
            <a:lvl1pPr marL="0" indent="0">
              <a:spcAft>
                <a:spcPts val="2000"/>
              </a:spcAft>
              <a:buNone/>
              <a:defRPr sz="5200" b="0" i="0">
                <a:solidFill>
                  <a:srgbClr val="00BCF3"/>
                </a:solidFill>
                <a:latin typeface="Segoe UI Light" charset="0"/>
                <a:ea typeface="Segoe UI Light" charset="0"/>
                <a:cs typeface="Segoe UI Light" charset="0"/>
              </a:defRPr>
            </a:lvl1pPr>
            <a:lvl2pPr marL="448192" indent="0">
              <a:lnSpc>
                <a:spcPts val="3600"/>
              </a:lnSpc>
              <a:spcAft>
                <a:spcPts val="2000"/>
              </a:spcAft>
              <a:buNone/>
              <a:defRPr sz="2800" b="0" i="0">
                <a:solidFill>
                  <a:schemeClr val="tx1">
                    <a:lumMod val="50000"/>
                  </a:schemeClr>
                </a:solidFill>
                <a:latin typeface="Segoe UI Semilight" charset="0"/>
                <a:ea typeface="Segoe UI Semilight" charset="0"/>
                <a:cs typeface="Segoe UI Semilight"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0"/>
            <a:r>
              <a:rPr lang="en-US"/>
              <a:t>Edit Master text styles</a:t>
            </a:r>
          </a:p>
          <a:p>
            <a:pPr lvl="1"/>
            <a:r>
              <a:rPr lang="en-US"/>
              <a:t>Second level</a:t>
            </a:r>
          </a:p>
          <a:p>
            <a:pPr lvl="2"/>
            <a:r>
              <a:rPr lang="en-US"/>
              <a:t>Third level</a:t>
            </a:r>
          </a:p>
        </p:txBody>
      </p:sp>
      <p:grpSp>
        <p:nvGrpSpPr>
          <p:cNvPr id="28" name="Group 27"/>
          <p:cNvGrpSpPr/>
          <p:nvPr userDrawn="1"/>
        </p:nvGrpSpPr>
        <p:grpSpPr>
          <a:xfrm>
            <a:off x="788909" y="11876568"/>
            <a:ext cx="9456495" cy="651396"/>
            <a:chOff x="394403" y="5938284"/>
            <a:chExt cx="4727632" cy="325698"/>
          </a:xfrm>
        </p:grpSpPr>
        <p:sp>
          <p:nvSpPr>
            <p:cNvPr id="29" name="Rectangle 28"/>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864944" fontAlgn="base">
                <a:lnSpc>
                  <a:spcPct val="90000"/>
                </a:lnSpc>
                <a:spcBef>
                  <a:spcPct val="0"/>
                </a:spcBef>
                <a:spcAft>
                  <a:spcPct val="0"/>
                </a:spcAft>
              </a:pPr>
              <a:r>
                <a:rPr lang="en-US" sz="2400">
                  <a:solidFill>
                    <a:srgbClr val="BFBFBF"/>
                  </a:solidFill>
                  <a:latin typeface="Segoe Pro" charset="0"/>
                  <a:ea typeface="Segoe Pro" charset="0"/>
                  <a:cs typeface="Segoe Pro" charset="0"/>
                </a:rPr>
                <a:t>meetup.com</a:t>
              </a:r>
              <a:r>
                <a:rPr lang="en-US" sz="2400" dirty="0">
                  <a:solidFill>
                    <a:srgbClr val="BFBFBF"/>
                  </a:solidFill>
                  <a:latin typeface="Segoe Pro" charset="0"/>
                  <a:ea typeface="Segoe Pro" charset="0"/>
                  <a:cs typeface="Segoe Pro" charset="0"/>
                </a:rPr>
                <a:t>/Microsoft-Reactor-Toronto/</a:t>
              </a:r>
            </a:p>
          </p:txBody>
        </p:sp>
        <p:pic>
          <p:nvPicPr>
            <p:cNvPr id="30" name="Picture 29"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54542035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1" y="868363"/>
            <a:ext cx="13522931" cy="2651126"/>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0" y="1009949"/>
            <a:ext cx="6458191" cy="2238862"/>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3"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1095517" y="4933184"/>
            <a:ext cx="13967150" cy="1917836"/>
          </a:xfrm>
        </p:spPr>
        <p:txBody>
          <a:bodyPr/>
          <a:lstStyle>
            <a:lvl1pPr marL="0" indent="0">
              <a:buNone/>
              <a:defRPr sz="4800">
                <a:solidFill>
                  <a:schemeClr val="bg1"/>
                </a:solidFill>
              </a:defRPr>
            </a:lvl1pPr>
          </a:lstStyle>
          <a:p>
            <a:pPr lvl="0"/>
            <a:r>
              <a:rPr lang="en-US" dirty="0"/>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1095520" y="4247234"/>
            <a:ext cx="1309153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01805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4" name="Title 5"/>
          <p:cNvSpPr>
            <a:spLocks noGrp="1"/>
          </p:cNvSpPr>
          <p:nvPr>
            <p:ph type="title"/>
          </p:nvPr>
        </p:nvSpPr>
        <p:spPr>
          <a:xfrm>
            <a:off x="538550" y="579024"/>
            <a:ext cx="23314715" cy="1464928"/>
          </a:xfrm>
        </p:spPr>
        <p:txBody>
          <a:bodyPr/>
          <a:lstStyle>
            <a:lvl1pPr>
              <a:defRPr sz="9000" b="1" i="0">
                <a:solidFill>
                  <a:srgbClr val="0088D0"/>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202846075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2" name="Title 1"/>
          <p:cNvSpPr>
            <a:spLocks noGrp="1"/>
          </p:cNvSpPr>
          <p:nvPr>
            <p:ph type="title" hasCustomPrompt="1"/>
          </p:nvPr>
        </p:nvSpPr>
        <p:spPr>
          <a:xfrm>
            <a:off x="538549" y="4168344"/>
            <a:ext cx="23310081" cy="1270797"/>
          </a:xfrm>
          <a:noFill/>
        </p:spPr>
        <p:txBody>
          <a:bodyPr tIns="91440" bIns="91440" anchor="t" anchorCtr="0">
            <a:spAutoFit/>
          </a:bodyPr>
          <a:lstStyle>
            <a:lvl1pPr>
              <a:defRPr sz="7842" spc="-196"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3373891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wo Speakers | Background 1">
    <p:bg>
      <p:bgPr>
        <a:solidFill>
          <a:schemeClr val="bg1">
            <a:alpha val="1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1" y="868363"/>
            <a:ext cx="13522931" cy="2651126"/>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0" y="1009949"/>
            <a:ext cx="6458191" cy="2238862"/>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3"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1095517" y="4933184"/>
            <a:ext cx="13967150" cy="1917836"/>
          </a:xfrm>
        </p:spPr>
        <p:txBody>
          <a:bodyPr/>
          <a:lstStyle>
            <a:lvl1pPr marL="0" indent="0">
              <a:buNone/>
              <a:defRPr sz="4800">
                <a:solidFill>
                  <a:schemeClr val="bg1"/>
                </a:solidFill>
              </a:defRPr>
            </a:lvl1pPr>
          </a:lstStyle>
          <a:p>
            <a:pPr lvl="0"/>
            <a:r>
              <a:rPr lang="en-US" dirty="0"/>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1095520" y="4247234"/>
            <a:ext cx="1309153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DFAAE4F-79D8-3CFA-557F-4C30E39FBAB9}"/>
              </a:ext>
            </a:extLst>
          </p:cNvPr>
          <p:cNvSpPr>
            <a:spLocks noGrp="1"/>
          </p:cNvSpPr>
          <p:nvPr>
            <p:ph type="pic" sz="quarter" idx="10" hasCustomPrompt="1"/>
          </p:nvPr>
        </p:nvSpPr>
        <p:spPr>
          <a:xfrm>
            <a:off x="1095520" y="7217083"/>
            <a:ext cx="3567702" cy="3567238"/>
          </a:xfrm>
        </p:spPr>
        <p:txBody>
          <a:bodyPr>
            <a:normAutofit/>
          </a:bodyPr>
          <a:lstStyle>
            <a:lvl1pPr marL="0" indent="0">
              <a:buNone/>
              <a:defRPr sz="4800">
                <a:solidFill>
                  <a:schemeClr val="bg1"/>
                </a:solidFill>
              </a:defRPr>
            </a:lvl1pPr>
          </a:lstStyle>
          <a:p>
            <a:r>
              <a:rPr lang="en-US" dirty="0"/>
              <a:t>Speaker Photo</a:t>
            </a:r>
          </a:p>
        </p:txBody>
      </p:sp>
      <p:sp>
        <p:nvSpPr>
          <p:cNvPr id="18" name="Text Placeholder 19">
            <a:extLst>
              <a:ext uri="{FF2B5EF4-FFF2-40B4-BE49-F238E27FC236}">
                <a16:creationId xmlns:a16="http://schemas.microsoft.com/office/drawing/2014/main" id="{C736DCF8-2B96-F09C-194A-CA1A90A9F60D}"/>
              </a:ext>
            </a:extLst>
          </p:cNvPr>
          <p:cNvSpPr>
            <a:spLocks noGrp="1"/>
          </p:cNvSpPr>
          <p:nvPr>
            <p:ph type="body" sz="quarter" idx="13" hasCustomPrompt="1"/>
          </p:nvPr>
        </p:nvSpPr>
        <p:spPr>
          <a:xfrm>
            <a:off x="885859" y="10963909"/>
            <a:ext cx="3691289" cy="1618994"/>
          </a:xfrm>
        </p:spPr>
        <p:txBody>
          <a:bodyPr>
            <a:normAutofit/>
          </a:bodyPr>
          <a:lstStyle>
            <a:lvl1pPr marL="0" indent="0">
              <a:lnSpc>
                <a:spcPct val="100000"/>
              </a:lnSpc>
              <a:buNone/>
              <a:defRPr sz="3200" b="1">
                <a:solidFill>
                  <a:schemeClr val="bg1"/>
                </a:solidFill>
              </a:defRPr>
            </a:lvl1pPr>
          </a:lstStyle>
          <a:p>
            <a:pPr lvl="0"/>
            <a:r>
              <a:rPr lang="en-US" dirty="0"/>
              <a:t>Speaker </a:t>
            </a:r>
            <a:br>
              <a:rPr lang="en-US" dirty="0"/>
            </a:br>
            <a:r>
              <a:rPr lang="en-US" dirty="0"/>
              <a:t>Name</a:t>
            </a:r>
          </a:p>
        </p:txBody>
      </p:sp>
      <p:sp>
        <p:nvSpPr>
          <p:cNvPr id="21" name="Text Placeholder 19">
            <a:extLst>
              <a:ext uri="{FF2B5EF4-FFF2-40B4-BE49-F238E27FC236}">
                <a16:creationId xmlns:a16="http://schemas.microsoft.com/office/drawing/2014/main" id="{CE049B53-1916-7EB2-B0C2-50AA091DBD9F}"/>
              </a:ext>
            </a:extLst>
          </p:cNvPr>
          <p:cNvSpPr>
            <a:spLocks noGrp="1"/>
          </p:cNvSpPr>
          <p:nvPr>
            <p:ph type="body" sz="quarter" idx="14" hasCustomPrompt="1"/>
          </p:nvPr>
        </p:nvSpPr>
        <p:spPr>
          <a:xfrm>
            <a:off x="885859" y="12152606"/>
            <a:ext cx="3691289" cy="745504"/>
          </a:xfrm>
        </p:spPr>
        <p:txBody>
          <a:bodyPr>
            <a:normAutofit/>
          </a:bodyPr>
          <a:lstStyle>
            <a:lvl1pPr marL="0" indent="0">
              <a:buNone/>
              <a:defRPr sz="2800" b="0">
                <a:solidFill>
                  <a:schemeClr val="bg1"/>
                </a:solidFill>
              </a:defRPr>
            </a:lvl1pPr>
          </a:lstStyle>
          <a:p>
            <a:pPr lvl="0"/>
            <a:r>
              <a:rPr lang="en-US" dirty="0"/>
              <a:t>Title</a:t>
            </a:r>
          </a:p>
        </p:txBody>
      </p:sp>
      <p:sp>
        <p:nvSpPr>
          <p:cNvPr id="25" name="Picture Placeholder 12">
            <a:extLst>
              <a:ext uri="{FF2B5EF4-FFF2-40B4-BE49-F238E27FC236}">
                <a16:creationId xmlns:a16="http://schemas.microsoft.com/office/drawing/2014/main" id="{9C412CC6-1C26-52DC-36AC-69B0D6E7F319}"/>
              </a:ext>
            </a:extLst>
          </p:cNvPr>
          <p:cNvSpPr>
            <a:spLocks noGrp="1"/>
          </p:cNvSpPr>
          <p:nvPr>
            <p:ph type="pic" sz="quarter" idx="15" hasCustomPrompt="1"/>
          </p:nvPr>
        </p:nvSpPr>
        <p:spPr>
          <a:xfrm>
            <a:off x="5004253" y="7217083"/>
            <a:ext cx="3567702" cy="3567238"/>
          </a:xfrm>
        </p:spPr>
        <p:txBody>
          <a:bodyPr>
            <a:normAutofit/>
          </a:bodyPr>
          <a:lstStyle>
            <a:lvl1pPr marL="0" indent="0">
              <a:buNone/>
              <a:defRPr sz="4800">
                <a:solidFill>
                  <a:schemeClr val="bg1"/>
                </a:solidFill>
              </a:defRPr>
            </a:lvl1pPr>
          </a:lstStyle>
          <a:p>
            <a:r>
              <a:rPr lang="en-US" dirty="0"/>
              <a:t>Speaker Photo</a:t>
            </a:r>
          </a:p>
        </p:txBody>
      </p:sp>
      <p:sp>
        <p:nvSpPr>
          <p:cNvPr id="26" name="Picture Placeholder 12">
            <a:extLst>
              <a:ext uri="{FF2B5EF4-FFF2-40B4-BE49-F238E27FC236}">
                <a16:creationId xmlns:a16="http://schemas.microsoft.com/office/drawing/2014/main" id="{BCA7808D-6834-69A0-60DD-CA60CF12A4EC}"/>
              </a:ext>
            </a:extLst>
          </p:cNvPr>
          <p:cNvSpPr>
            <a:spLocks noGrp="1"/>
          </p:cNvSpPr>
          <p:nvPr>
            <p:ph type="pic" sz="quarter" idx="18" hasCustomPrompt="1"/>
          </p:nvPr>
        </p:nvSpPr>
        <p:spPr>
          <a:xfrm>
            <a:off x="8912986" y="7217083"/>
            <a:ext cx="3567702" cy="3567238"/>
          </a:xfrm>
        </p:spPr>
        <p:txBody>
          <a:bodyPr>
            <a:normAutofit/>
          </a:bodyPr>
          <a:lstStyle>
            <a:lvl1pPr marL="0" indent="0">
              <a:buNone/>
              <a:defRPr sz="4800">
                <a:solidFill>
                  <a:schemeClr val="bg1"/>
                </a:solidFill>
              </a:defRPr>
            </a:lvl1pPr>
          </a:lstStyle>
          <a:p>
            <a:r>
              <a:rPr lang="en-US" dirty="0"/>
              <a:t>Speaker Photo</a:t>
            </a:r>
          </a:p>
        </p:txBody>
      </p:sp>
      <p:sp>
        <p:nvSpPr>
          <p:cNvPr id="27" name="Text Placeholder 19">
            <a:extLst>
              <a:ext uri="{FF2B5EF4-FFF2-40B4-BE49-F238E27FC236}">
                <a16:creationId xmlns:a16="http://schemas.microsoft.com/office/drawing/2014/main" id="{D081A751-9EB2-DE69-A187-4F13DC373BEB}"/>
              </a:ext>
            </a:extLst>
          </p:cNvPr>
          <p:cNvSpPr>
            <a:spLocks noGrp="1"/>
          </p:cNvSpPr>
          <p:nvPr>
            <p:ph type="body" sz="quarter" idx="19" hasCustomPrompt="1"/>
          </p:nvPr>
        </p:nvSpPr>
        <p:spPr>
          <a:xfrm>
            <a:off x="4802159" y="10963909"/>
            <a:ext cx="3691289" cy="1618994"/>
          </a:xfrm>
        </p:spPr>
        <p:txBody>
          <a:bodyPr>
            <a:normAutofit/>
          </a:bodyPr>
          <a:lstStyle>
            <a:lvl1pPr marL="0" indent="0">
              <a:lnSpc>
                <a:spcPct val="100000"/>
              </a:lnSpc>
              <a:buNone/>
              <a:defRPr sz="3200" b="1">
                <a:solidFill>
                  <a:schemeClr val="bg1"/>
                </a:solidFill>
              </a:defRPr>
            </a:lvl1pPr>
          </a:lstStyle>
          <a:p>
            <a:pPr lvl="0"/>
            <a:r>
              <a:rPr lang="en-US" dirty="0"/>
              <a:t>Speaker </a:t>
            </a:r>
            <a:br>
              <a:rPr lang="en-US" dirty="0"/>
            </a:br>
            <a:r>
              <a:rPr lang="en-US" dirty="0"/>
              <a:t>Name</a:t>
            </a:r>
          </a:p>
        </p:txBody>
      </p:sp>
      <p:sp>
        <p:nvSpPr>
          <p:cNvPr id="28" name="Text Placeholder 19">
            <a:extLst>
              <a:ext uri="{FF2B5EF4-FFF2-40B4-BE49-F238E27FC236}">
                <a16:creationId xmlns:a16="http://schemas.microsoft.com/office/drawing/2014/main" id="{33515760-2CC8-D144-B3A7-927F8F06907C}"/>
              </a:ext>
            </a:extLst>
          </p:cNvPr>
          <p:cNvSpPr>
            <a:spLocks noGrp="1"/>
          </p:cNvSpPr>
          <p:nvPr>
            <p:ph type="body" sz="quarter" idx="20" hasCustomPrompt="1"/>
          </p:nvPr>
        </p:nvSpPr>
        <p:spPr>
          <a:xfrm>
            <a:off x="4802159" y="12152606"/>
            <a:ext cx="3691289" cy="745504"/>
          </a:xfrm>
        </p:spPr>
        <p:txBody>
          <a:bodyPr>
            <a:normAutofit/>
          </a:bodyPr>
          <a:lstStyle>
            <a:lvl1pPr marL="0" indent="0">
              <a:buNone/>
              <a:defRPr sz="2800" b="0">
                <a:solidFill>
                  <a:schemeClr val="bg1"/>
                </a:solidFill>
              </a:defRPr>
            </a:lvl1pPr>
          </a:lstStyle>
          <a:p>
            <a:pPr lvl="0"/>
            <a:r>
              <a:rPr lang="en-US" dirty="0"/>
              <a:t>Title</a:t>
            </a:r>
          </a:p>
        </p:txBody>
      </p:sp>
      <p:sp>
        <p:nvSpPr>
          <p:cNvPr id="29" name="Text Placeholder 19">
            <a:extLst>
              <a:ext uri="{FF2B5EF4-FFF2-40B4-BE49-F238E27FC236}">
                <a16:creationId xmlns:a16="http://schemas.microsoft.com/office/drawing/2014/main" id="{593384AE-AD63-A323-7473-F8763B99A5EF}"/>
              </a:ext>
            </a:extLst>
          </p:cNvPr>
          <p:cNvSpPr>
            <a:spLocks noGrp="1"/>
          </p:cNvSpPr>
          <p:nvPr>
            <p:ph type="body" sz="quarter" idx="21" hasCustomPrompt="1"/>
          </p:nvPr>
        </p:nvSpPr>
        <p:spPr>
          <a:xfrm>
            <a:off x="8718453" y="10963909"/>
            <a:ext cx="3691289" cy="1618994"/>
          </a:xfrm>
        </p:spPr>
        <p:txBody>
          <a:bodyPr>
            <a:normAutofit/>
          </a:bodyPr>
          <a:lstStyle>
            <a:lvl1pPr marL="0" indent="0">
              <a:lnSpc>
                <a:spcPct val="100000"/>
              </a:lnSpc>
              <a:buNone/>
              <a:defRPr sz="3200" b="1">
                <a:solidFill>
                  <a:schemeClr val="bg1"/>
                </a:solidFill>
              </a:defRPr>
            </a:lvl1pPr>
          </a:lstStyle>
          <a:p>
            <a:pPr lvl="0"/>
            <a:r>
              <a:rPr lang="en-US" dirty="0"/>
              <a:t>Speaker </a:t>
            </a:r>
            <a:br>
              <a:rPr lang="en-US" dirty="0"/>
            </a:br>
            <a:r>
              <a:rPr lang="en-US" dirty="0"/>
              <a:t>Name</a:t>
            </a:r>
          </a:p>
        </p:txBody>
      </p:sp>
      <p:sp>
        <p:nvSpPr>
          <p:cNvPr id="30" name="Text Placeholder 19">
            <a:extLst>
              <a:ext uri="{FF2B5EF4-FFF2-40B4-BE49-F238E27FC236}">
                <a16:creationId xmlns:a16="http://schemas.microsoft.com/office/drawing/2014/main" id="{03C03167-2434-C9F2-D481-F4EACF482B56}"/>
              </a:ext>
            </a:extLst>
          </p:cNvPr>
          <p:cNvSpPr>
            <a:spLocks noGrp="1"/>
          </p:cNvSpPr>
          <p:nvPr>
            <p:ph type="body" sz="quarter" idx="22" hasCustomPrompt="1"/>
          </p:nvPr>
        </p:nvSpPr>
        <p:spPr>
          <a:xfrm>
            <a:off x="8718453" y="12152606"/>
            <a:ext cx="3691289" cy="745504"/>
          </a:xfrm>
        </p:spPr>
        <p:txBody>
          <a:bodyPr>
            <a:normAutofit/>
          </a:bodyPr>
          <a:lstStyle>
            <a:lvl1pPr marL="0" indent="0">
              <a:buNone/>
              <a:defRPr sz="2800" b="0">
                <a:solidFill>
                  <a:schemeClr val="bg1"/>
                </a:solidFill>
              </a:defRPr>
            </a:lvl1pPr>
          </a:lstStyle>
          <a:p>
            <a:pPr lvl="0"/>
            <a:r>
              <a:rPr lang="en-US" dirty="0"/>
              <a:t>Title</a:t>
            </a:r>
          </a:p>
        </p:txBody>
      </p:sp>
    </p:spTree>
    <p:extLst>
      <p:ext uri="{BB962C8B-B14F-4D97-AF65-F5344CB8AC3E}">
        <p14:creationId xmlns:p14="http://schemas.microsoft.com/office/powerpoint/2010/main" val="955376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4" name="Title 5"/>
          <p:cNvSpPr>
            <a:spLocks noGrp="1"/>
          </p:cNvSpPr>
          <p:nvPr>
            <p:ph type="title"/>
          </p:nvPr>
        </p:nvSpPr>
        <p:spPr>
          <a:xfrm>
            <a:off x="538550" y="579024"/>
            <a:ext cx="23314715" cy="1464928"/>
          </a:xfrm>
        </p:spPr>
        <p:txBody>
          <a:bodyPr/>
          <a:lstStyle>
            <a:lvl1pPr>
              <a:defRPr sz="9000" b="1" i="0">
                <a:solidFill>
                  <a:srgbClr val="0088D0"/>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41177163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0" y="1009949"/>
            <a:ext cx="6458191" cy="2238862"/>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1095519" y="7926350"/>
            <a:ext cx="10526986"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1095517" y="8434065"/>
            <a:ext cx="10911579" cy="1057158"/>
          </a:xfrm>
        </p:spPr>
        <p:txBody>
          <a:bodyPr/>
          <a:lstStyle>
            <a:lvl1pPr marL="0" indent="0">
              <a:buNone/>
              <a:defRPr>
                <a:solidFill>
                  <a:schemeClr val="bg1"/>
                </a:solidFill>
              </a:defRPr>
            </a:lvl1pPr>
          </a:lstStyle>
          <a:p>
            <a:pPr lvl="0"/>
            <a:r>
              <a:rPr lang="en-US" dirty="0"/>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1095517" y="9545175"/>
            <a:ext cx="8222689" cy="1057158"/>
          </a:xfrm>
        </p:spPr>
        <p:txBody>
          <a:bodyPr/>
          <a:lstStyle>
            <a:lvl1pPr marL="0" indent="0">
              <a:buNone/>
              <a:defRPr>
                <a:solidFill>
                  <a:srgbClr val="D59DFF"/>
                </a:solidFill>
              </a:defRPr>
            </a:lvl1pPr>
          </a:lstStyle>
          <a:p>
            <a:pPr lvl="0"/>
            <a:r>
              <a:rPr lang="en-US" dirty="0"/>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1095519" y="4801681"/>
            <a:ext cx="11772303" cy="2651126"/>
          </a:xfrm>
        </p:spPr>
        <p:txBody>
          <a:bodyPr anchor="b"/>
          <a:lstStyle>
            <a:lvl1pPr>
              <a:defRPr>
                <a:solidFill>
                  <a:schemeClr val="bg1"/>
                </a:solidFill>
              </a:defRPr>
            </a:lvl1pPr>
          </a:lstStyle>
          <a:p>
            <a:r>
              <a:rPr lang="en-US" dirty="0"/>
              <a:t>Title of </a:t>
            </a:r>
            <a:br>
              <a:rPr lang="en-US" dirty="0"/>
            </a:br>
            <a:r>
              <a:rPr lang="en-US" dirty="0"/>
              <a:t>Event</a:t>
            </a:r>
          </a:p>
        </p:txBody>
      </p:sp>
    </p:spTree>
    <p:extLst>
      <p:ext uri="{BB962C8B-B14F-4D97-AF65-F5344CB8AC3E}">
        <p14:creationId xmlns:p14="http://schemas.microsoft.com/office/powerpoint/2010/main" val="18407142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Speaker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1" y="868363"/>
            <a:ext cx="13522931" cy="2651126"/>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0" y="1009949"/>
            <a:ext cx="6458191" cy="2238862"/>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1095520" y="6851023"/>
            <a:ext cx="4370491" cy="4369922"/>
          </a:xfrm>
        </p:spPr>
        <p:txBody>
          <a:bodyPr>
            <a:normAutofit/>
          </a:bodyPr>
          <a:lstStyle>
            <a:lvl1pPr marL="0" indent="0">
              <a:buNone/>
              <a:defRPr sz="4800">
                <a:solidFill>
                  <a:schemeClr val="bg1"/>
                </a:solidFill>
              </a:defRPr>
            </a:lvl1pPr>
          </a:lstStyle>
          <a:p>
            <a:r>
              <a:rPr lang="en-US" dirty="0"/>
              <a:t>Speaker Photo</a:t>
            </a:r>
          </a:p>
        </p:txBody>
      </p:sp>
      <p:cxnSp>
        <p:nvCxnSpPr>
          <p:cNvPr id="15" name="Straight Connector 14">
            <a:extLst>
              <a:ext uri="{FF2B5EF4-FFF2-40B4-BE49-F238E27FC236}">
                <a16:creationId xmlns:a16="http://schemas.microsoft.com/office/drawing/2014/main" id="{68BD2B25-E34B-6E4B-BB07-E7FE7F04348F}"/>
              </a:ext>
            </a:extLst>
          </p:cNvPr>
          <p:cNvCxnSpPr>
            <a:cxnSpLocks/>
          </p:cNvCxnSpPr>
          <p:nvPr userDrawn="1"/>
        </p:nvCxnSpPr>
        <p:spPr>
          <a:xfrm>
            <a:off x="1095520" y="4247234"/>
            <a:ext cx="1309153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3"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FE1CDDE0-D6C0-BA4E-B6FB-2CEF10067A3A}"/>
              </a:ext>
            </a:extLst>
          </p:cNvPr>
          <p:cNvSpPr>
            <a:spLocks noGrp="1"/>
          </p:cNvSpPr>
          <p:nvPr>
            <p:ph type="body" sz="quarter" idx="11" hasCustomPrompt="1"/>
          </p:nvPr>
        </p:nvSpPr>
        <p:spPr>
          <a:xfrm>
            <a:off x="1095517" y="4933184"/>
            <a:ext cx="13967150" cy="1917836"/>
          </a:xfrm>
        </p:spPr>
        <p:txBody>
          <a:bodyPr/>
          <a:lstStyle>
            <a:lvl1pPr marL="0" indent="0">
              <a:buNone/>
              <a:defRPr sz="4800">
                <a:solidFill>
                  <a:schemeClr val="bg1"/>
                </a:solidFill>
              </a:defRPr>
            </a:lvl1pPr>
          </a:lstStyle>
          <a:p>
            <a:pPr lvl="0"/>
            <a:r>
              <a:rPr lang="en-US" dirty="0"/>
              <a:t>Date | Time |</a:t>
            </a:r>
          </a:p>
        </p:txBody>
      </p:sp>
      <p:sp>
        <p:nvSpPr>
          <p:cNvPr id="12" name="Text Placeholder 19">
            <a:extLst>
              <a:ext uri="{FF2B5EF4-FFF2-40B4-BE49-F238E27FC236}">
                <a16:creationId xmlns:a16="http://schemas.microsoft.com/office/drawing/2014/main" id="{3D7769BC-0B56-9C49-B963-E6ECE44785FB}"/>
              </a:ext>
            </a:extLst>
          </p:cNvPr>
          <p:cNvSpPr>
            <a:spLocks noGrp="1"/>
          </p:cNvSpPr>
          <p:nvPr>
            <p:ph type="body" sz="quarter" idx="12" hasCustomPrompt="1"/>
          </p:nvPr>
        </p:nvSpPr>
        <p:spPr>
          <a:xfrm>
            <a:off x="5743427" y="6800500"/>
            <a:ext cx="7038322" cy="1454760"/>
          </a:xfrm>
        </p:spPr>
        <p:txBody>
          <a:bodyPr>
            <a:normAutofit/>
          </a:bodyPr>
          <a:lstStyle>
            <a:lvl1pPr marL="0" indent="0">
              <a:buNone/>
              <a:defRPr sz="4800">
                <a:solidFill>
                  <a:schemeClr val="bg1"/>
                </a:solidFill>
              </a:defRPr>
            </a:lvl1pPr>
          </a:lstStyle>
          <a:p>
            <a:pPr lvl="0"/>
            <a:r>
              <a:rPr lang="en-US" dirty="0"/>
              <a:t>Speaker name</a:t>
            </a:r>
          </a:p>
        </p:txBody>
      </p:sp>
      <p:sp>
        <p:nvSpPr>
          <p:cNvPr id="14" name="Text Placeholder 19">
            <a:extLst>
              <a:ext uri="{FF2B5EF4-FFF2-40B4-BE49-F238E27FC236}">
                <a16:creationId xmlns:a16="http://schemas.microsoft.com/office/drawing/2014/main" id="{D68187EC-AA0A-9F4F-A9B6-C9B0FB1DC365}"/>
              </a:ext>
            </a:extLst>
          </p:cNvPr>
          <p:cNvSpPr>
            <a:spLocks noGrp="1"/>
          </p:cNvSpPr>
          <p:nvPr>
            <p:ph type="body" sz="quarter" idx="13" hasCustomPrompt="1"/>
          </p:nvPr>
        </p:nvSpPr>
        <p:spPr>
          <a:xfrm>
            <a:off x="5743427" y="7725660"/>
            <a:ext cx="7038322" cy="1454760"/>
          </a:xfrm>
        </p:spPr>
        <p:txBody>
          <a:bodyPr>
            <a:normAutofit/>
          </a:bodyPr>
          <a:lstStyle>
            <a:lvl1pPr marL="0" indent="0">
              <a:buNone/>
              <a:defRPr sz="3600">
                <a:solidFill>
                  <a:schemeClr val="bg1"/>
                </a:solidFill>
              </a:defRPr>
            </a:lvl1pPr>
          </a:lstStyle>
          <a:p>
            <a:pPr lvl="0"/>
            <a:r>
              <a:rPr lang="en-US" dirty="0"/>
              <a:t>Speaker title</a:t>
            </a:r>
          </a:p>
        </p:txBody>
      </p:sp>
    </p:spTree>
    <p:extLst>
      <p:ext uri="{BB962C8B-B14F-4D97-AF65-F5344CB8AC3E}">
        <p14:creationId xmlns:p14="http://schemas.microsoft.com/office/powerpoint/2010/main" val="4168640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1" y="868363"/>
            <a:ext cx="13522931" cy="2651126"/>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0" y="1009949"/>
            <a:ext cx="6458191" cy="2238862"/>
          </a:xfrm>
          <a:prstGeom prst="rect">
            <a:avLst/>
          </a:prstGeom>
        </p:spPr>
      </p:pic>
      <p:sp>
        <p:nvSpPr>
          <p:cNvPr id="13" name="Picture Placeholder 12">
            <a:extLst>
              <a:ext uri="{FF2B5EF4-FFF2-40B4-BE49-F238E27FC236}">
                <a16:creationId xmlns:a16="http://schemas.microsoft.com/office/drawing/2014/main" id="{3839ECD1-453C-CD44-ABE1-912A11FBD592}"/>
              </a:ext>
            </a:extLst>
          </p:cNvPr>
          <p:cNvSpPr>
            <a:spLocks noGrp="1"/>
          </p:cNvSpPr>
          <p:nvPr>
            <p:ph type="pic" sz="quarter" idx="10" hasCustomPrompt="1"/>
          </p:nvPr>
        </p:nvSpPr>
        <p:spPr>
          <a:xfrm>
            <a:off x="1095520" y="7140925"/>
            <a:ext cx="3897261" cy="3896754"/>
          </a:xfrm>
        </p:spPr>
        <p:txBody>
          <a:bodyPr>
            <a:normAutofit/>
          </a:bodyPr>
          <a:lstStyle>
            <a:lvl1pPr marL="0" indent="0">
              <a:buNone/>
              <a:defRPr sz="4800">
                <a:solidFill>
                  <a:schemeClr val="bg1"/>
                </a:solidFill>
              </a:defRPr>
            </a:lvl1pPr>
          </a:lstStyle>
          <a:p>
            <a:r>
              <a:rPr lang="en-US" dirty="0"/>
              <a:t>Speaker Photo</a:t>
            </a:r>
          </a:p>
        </p:txBody>
      </p:sp>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3"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3" name="Text Placeholder 19">
            <a:extLst>
              <a:ext uri="{FF2B5EF4-FFF2-40B4-BE49-F238E27FC236}">
                <a16:creationId xmlns:a16="http://schemas.microsoft.com/office/drawing/2014/main" id="{950B97A6-A179-C34E-9CBC-59353079AB8D}"/>
              </a:ext>
            </a:extLst>
          </p:cNvPr>
          <p:cNvSpPr>
            <a:spLocks noGrp="1"/>
          </p:cNvSpPr>
          <p:nvPr>
            <p:ph type="body" sz="quarter" idx="13" hasCustomPrompt="1"/>
          </p:nvPr>
        </p:nvSpPr>
        <p:spPr>
          <a:xfrm>
            <a:off x="880329" y="11456888"/>
            <a:ext cx="5536933" cy="785308"/>
          </a:xfrm>
        </p:spPr>
        <p:txBody>
          <a:bodyPr>
            <a:normAutofit/>
          </a:bodyPr>
          <a:lstStyle>
            <a:lvl1pPr marL="0" indent="0">
              <a:buNone/>
              <a:defRPr sz="3600" b="1">
                <a:solidFill>
                  <a:schemeClr val="bg1"/>
                </a:solidFill>
              </a:defRPr>
            </a:lvl1pPr>
          </a:lstStyle>
          <a:p>
            <a:pPr lvl="0"/>
            <a:r>
              <a:rPr lang="en-US" dirty="0"/>
              <a:t>Speaker Name</a:t>
            </a:r>
          </a:p>
        </p:txBody>
      </p:sp>
      <p:sp>
        <p:nvSpPr>
          <p:cNvPr id="24" name="Text Placeholder 19">
            <a:extLst>
              <a:ext uri="{FF2B5EF4-FFF2-40B4-BE49-F238E27FC236}">
                <a16:creationId xmlns:a16="http://schemas.microsoft.com/office/drawing/2014/main" id="{CA94F5A5-E643-3545-A1DF-BFC736291525}"/>
              </a:ext>
            </a:extLst>
          </p:cNvPr>
          <p:cNvSpPr>
            <a:spLocks noGrp="1"/>
          </p:cNvSpPr>
          <p:nvPr>
            <p:ph type="body" sz="quarter" idx="14" hasCustomPrompt="1"/>
          </p:nvPr>
        </p:nvSpPr>
        <p:spPr>
          <a:xfrm>
            <a:off x="880329" y="12145228"/>
            <a:ext cx="5536933" cy="785308"/>
          </a:xfrm>
        </p:spPr>
        <p:txBody>
          <a:bodyPr>
            <a:normAutofit/>
          </a:bodyPr>
          <a:lstStyle>
            <a:lvl1pPr marL="0" indent="0">
              <a:buNone/>
              <a:defRPr sz="3200" b="0">
                <a:solidFill>
                  <a:schemeClr val="bg1"/>
                </a:solidFill>
              </a:defRPr>
            </a:lvl1pPr>
          </a:lstStyle>
          <a:p>
            <a:pPr lvl="0"/>
            <a:r>
              <a:rPr lang="en-US" dirty="0"/>
              <a:t>Title</a:t>
            </a:r>
          </a:p>
        </p:txBody>
      </p:sp>
      <p:sp>
        <p:nvSpPr>
          <p:cNvPr id="16" name="Picture Placeholder 12">
            <a:extLst>
              <a:ext uri="{FF2B5EF4-FFF2-40B4-BE49-F238E27FC236}">
                <a16:creationId xmlns:a16="http://schemas.microsoft.com/office/drawing/2014/main" id="{1DD4E25B-FF21-504A-ACA6-34B9ADA4BD15}"/>
              </a:ext>
            </a:extLst>
          </p:cNvPr>
          <p:cNvSpPr>
            <a:spLocks noGrp="1"/>
          </p:cNvSpPr>
          <p:nvPr>
            <p:ph type="pic" sz="quarter" idx="15" hasCustomPrompt="1"/>
          </p:nvPr>
        </p:nvSpPr>
        <p:spPr>
          <a:xfrm>
            <a:off x="6445874" y="7146587"/>
            <a:ext cx="3897261" cy="3896754"/>
          </a:xfrm>
        </p:spPr>
        <p:txBody>
          <a:bodyPr>
            <a:normAutofit/>
          </a:bodyPr>
          <a:lstStyle>
            <a:lvl1pPr marL="0" indent="0">
              <a:buNone/>
              <a:defRPr sz="4800">
                <a:solidFill>
                  <a:schemeClr val="bg1"/>
                </a:solidFill>
              </a:defRPr>
            </a:lvl1pPr>
          </a:lstStyle>
          <a:p>
            <a:r>
              <a:rPr lang="en-US" dirty="0"/>
              <a:t>Speaker Photo</a:t>
            </a:r>
          </a:p>
        </p:txBody>
      </p:sp>
      <p:sp>
        <p:nvSpPr>
          <p:cNvPr id="19" name="Text Placeholder 19">
            <a:extLst>
              <a:ext uri="{FF2B5EF4-FFF2-40B4-BE49-F238E27FC236}">
                <a16:creationId xmlns:a16="http://schemas.microsoft.com/office/drawing/2014/main" id="{48F4E7AB-A5F8-E745-8BB1-AB29EB4EC441}"/>
              </a:ext>
            </a:extLst>
          </p:cNvPr>
          <p:cNvSpPr>
            <a:spLocks noGrp="1"/>
          </p:cNvSpPr>
          <p:nvPr>
            <p:ph type="body" sz="quarter" idx="16" hasCustomPrompt="1"/>
          </p:nvPr>
        </p:nvSpPr>
        <p:spPr>
          <a:xfrm>
            <a:off x="6252204" y="11456888"/>
            <a:ext cx="5536933" cy="785308"/>
          </a:xfrm>
        </p:spPr>
        <p:txBody>
          <a:bodyPr>
            <a:normAutofit/>
          </a:bodyPr>
          <a:lstStyle>
            <a:lvl1pPr marL="0" indent="0">
              <a:buNone/>
              <a:defRPr sz="3600" b="1">
                <a:solidFill>
                  <a:schemeClr val="bg1"/>
                </a:solidFill>
              </a:defRPr>
            </a:lvl1pPr>
          </a:lstStyle>
          <a:p>
            <a:pPr lvl="0"/>
            <a:r>
              <a:rPr lang="en-US" dirty="0"/>
              <a:t>Speaker Name</a:t>
            </a:r>
          </a:p>
        </p:txBody>
      </p:sp>
      <p:sp>
        <p:nvSpPr>
          <p:cNvPr id="22" name="Text Placeholder 19">
            <a:extLst>
              <a:ext uri="{FF2B5EF4-FFF2-40B4-BE49-F238E27FC236}">
                <a16:creationId xmlns:a16="http://schemas.microsoft.com/office/drawing/2014/main" id="{1EDE85E3-C1A8-4F4E-89E0-7707101CEBAD}"/>
              </a:ext>
            </a:extLst>
          </p:cNvPr>
          <p:cNvSpPr>
            <a:spLocks noGrp="1"/>
          </p:cNvSpPr>
          <p:nvPr>
            <p:ph type="body" sz="quarter" idx="17" hasCustomPrompt="1"/>
          </p:nvPr>
        </p:nvSpPr>
        <p:spPr>
          <a:xfrm>
            <a:off x="6252204" y="12145228"/>
            <a:ext cx="5536933" cy="785308"/>
          </a:xfrm>
        </p:spPr>
        <p:txBody>
          <a:bodyPr>
            <a:normAutofit/>
          </a:bodyPr>
          <a:lstStyle>
            <a:lvl1pPr marL="0" indent="0">
              <a:buNone/>
              <a:defRPr sz="3200" b="0">
                <a:solidFill>
                  <a:schemeClr val="bg1"/>
                </a:solidFill>
              </a:defRPr>
            </a:lvl1pPr>
          </a:lstStyle>
          <a:p>
            <a:pPr lvl="0"/>
            <a:r>
              <a:rPr lang="en-US" dirty="0"/>
              <a:t>Title</a:t>
            </a:r>
          </a:p>
        </p:txBody>
      </p: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1095517" y="4933184"/>
            <a:ext cx="13967150" cy="1917836"/>
          </a:xfrm>
        </p:spPr>
        <p:txBody>
          <a:bodyPr/>
          <a:lstStyle>
            <a:lvl1pPr marL="0" indent="0">
              <a:buNone/>
              <a:defRPr sz="4800">
                <a:solidFill>
                  <a:schemeClr val="bg1"/>
                </a:solidFill>
              </a:defRPr>
            </a:lvl1pPr>
          </a:lstStyle>
          <a:p>
            <a:pPr lvl="0"/>
            <a:r>
              <a:rPr lang="en-US" dirty="0"/>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1095520" y="4247234"/>
            <a:ext cx="1309153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8581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8803361" y="868363"/>
            <a:ext cx="13522931" cy="2651126"/>
          </a:xfrm>
        </p:spPr>
        <p:txBody>
          <a:bodyPr/>
          <a:lstStyle>
            <a:lvl1pPr>
              <a:defRPr>
                <a:solidFill>
                  <a:schemeClr val="bg1"/>
                </a:solidFill>
              </a:defRPr>
            </a:lvl1pPr>
          </a:lstStyle>
          <a:p>
            <a:r>
              <a:rPr lang="en-US" dirty="0"/>
              <a:t>Title of </a:t>
            </a:r>
            <a:br>
              <a:rPr lang="en-US" dirty="0"/>
            </a:br>
            <a:r>
              <a:rPr lang="en-US" dirty="0"/>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95930" y="1009949"/>
            <a:ext cx="6458191" cy="2238862"/>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8198393" y="818934"/>
            <a:ext cx="0" cy="2809484"/>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1095517" y="4933184"/>
            <a:ext cx="13967150" cy="1917836"/>
          </a:xfrm>
        </p:spPr>
        <p:txBody>
          <a:bodyPr/>
          <a:lstStyle>
            <a:lvl1pPr marL="0" indent="0">
              <a:buNone/>
              <a:defRPr sz="4800">
                <a:solidFill>
                  <a:schemeClr val="bg1"/>
                </a:solidFill>
              </a:defRPr>
            </a:lvl1pPr>
          </a:lstStyle>
          <a:p>
            <a:pPr lvl="0"/>
            <a:r>
              <a:rPr lang="en-US" dirty="0"/>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1095520" y="4247234"/>
            <a:ext cx="1309153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E5C7BEC-F3A2-C2F9-496A-C8924D906564}"/>
              </a:ext>
            </a:extLst>
          </p:cNvPr>
          <p:cNvSpPr>
            <a:spLocks noGrp="1"/>
          </p:cNvSpPr>
          <p:nvPr>
            <p:ph type="pic" sz="quarter" idx="10" hasCustomPrompt="1"/>
          </p:nvPr>
        </p:nvSpPr>
        <p:spPr>
          <a:xfrm>
            <a:off x="1095520" y="7217083"/>
            <a:ext cx="3567702" cy="3567238"/>
          </a:xfrm>
        </p:spPr>
        <p:txBody>
          <a:bodyPr>
            <a:normAutofit/>
          </a:bodyPr>
          <a:lstStyle>
            <a:lvl1pPr marL="0" indent="0">
              <a:buNone/>
              <a:defRPr sz="4800">
                <a:solidFill>
                  <a:schemeClr val="bg1"/>
                </a:solidFill>
              </a:defRPr>
            </a:lvl1pPr>
          </a:lstStyle>
          <a:p>
            <a:r>
              <a:rPr lang="en-US" dirty="0"/>
              <a:t>Speaker Photo</a:t>
            </a:r>
          </a:p>
        </p:txBody>
      </p:sp>
      <p:sp>
        <p:nvSpPr>
          <p:cNvPr id="18" name="Text Placeholder 19">
            <a:extLst>
              <a:ext uri="{FF2B5EF4-FFF2-40B4-BE49-F238E27FC236}">
                <a16:creationId xmlns:a16="http://schemas.microsoft.com/office/drawing/2014/main" id="{C555CF78-CEBE-2CB0-69B7-7CF6E6AD141E}"/>
              </a:ext>
            </a:extLst>
          </p:cNvPr>
          <p:cNvSpPr>
            <a:spLocks noGrp="1"/>
          </p:cNvSpPr>
          <p:nvPr>
            <p:ph type="body" sz="quarter" idx="13" hasCustomPrompt="1"/>
          </p:nvPr>
        </p:nvSpPr>
        <p:spPr>
          <a:xfrm>
            <a:off x="885859" y="10963909"/>
            <a:ext cx="3691289" cy="1618994"/>
          </a:xfrm>
        </p:spPr>
        <p:txBody>
          <a:bodyPr>
            <a:normAutofit/>
          </a:bodyPr>
          <a:lstStyle>
            <a:lvl1pPr marL="0" indent="0">
              <a:lnSpc>
                <a:spcPct val="100000"/>
              </a:lnSpc>
              <a:buNone/>
              <a:defRPr sz="3200" b="1">
                <a:solidFill>
                  <a:schemeClr val="bg1"/>
                </a:solidFill>
              </a:defRPr>
            </a:lvl1pPr>
          </a:lstStyle>
          <a:p>
            <a:pPr lvl="0"/>
            <a:r>
              <a:rPr lang="en-US" dirty="0"/>
              <a:t>Speaker </a:t>
            </a:r>
            <a:br>
              <a:rPr lang="en-US" dirty="0"/>
            </a:br>
            <a:r>
              <a:rPr lang="en-US" dirty="0"/>
              <a:t>Name</a:t>
            </a:r>
          </a:p>
        </p:txBody>
      </p:sp>
      <p:sp>
        <p:nvSpPr>
          <p:cNvPr id="21" name="Text Placeholder 19">
            <a:extLst>
              <a:ext uri="{FF2B5EF4-FFF2-40B4-BE49-F238E27FC236}">
                <a16:creationId xmlns:a16="http://schemas.microsoft.com/office/drawing/2014/main" id="{5B4C276F-4CDC-05A5-D31A-483A3FEDB07F}"/>
              </a:ext>
            </a:extLst>
          </p:cNvPr>
          <p:cNvSpPr>
            <a:spLocks noGrp="1"/>
          </p:cNvSpPr>
          <p:nvPr>
            <p:ph type="body" sz="quarter" idx="14" hasCustomPrompt="1"/>
          </p:nvPr>
        </p:nvSpPr>
        <p:spPr>
          <a:xfrm>
            <a:off x="885859" y="12152606"/>
            <a:ext cx="3691289" cy="745504"/>
          </a:xfrm>
        </p:spPr>
        <p:txBody>
          <a:bodyPr>
            <a:normAutofit/>
          </a:bodyPr>
          <a:lstStyle>
            <a:lvl1pPr marL="0" indent="0">
              <a:buNone/>
              <a:defRPr sz="2800" b="0">
                <a:solidFill>
                  <a:schemeClr val="bg1"/>
                </a:solidFill>
              </a:defRPr>
            </a:lvl1pPr>
          </a:lstStyle>
          <a:p>
            <a:pPr lvl="0"/>
            <a:r>
              <a:rPr lang="en-US" dirty="0"/>
              <a:t>Title</a:t>
            </a:r>
          </a:p>
        </p:txBody>
      </p:sp>
      <p:sp>
        <p:nvSpPr>
          <p:cNvPr id="25" name="Picture Placeholder 12">
            <a:extLst>
              <a:ext uri="{FF2B5EF4-FFF2-40B4-BE49-F238E27FC236}">
                <a16:creationId xmlns:a16="http://schemas.microsoft.com/office/drawing/2014/main" id="{EFF7E58C-49FD-67A1-9A6E-D004B1A6202F}"/>
              </a:ext>
            </a:extLst>
          </p:cNvPr>
          <p:cNvSpPr>
            <a:spLocks noGrp="1"/>
          </p:cNvSpPr>
          <p:nvPr>
            <p:ph type="pic" sz="quarter" idx="15" hasCustomPrompt="1"/>
          </p:nvPr>
        </p:nvSpPr>
        <p:spPr>
          <a:xfrm>
            <a:off x="5004253" y="7217083"/>
            <a:ext cx="3567702" cy="3567238"/>
          </a:xfrm>
        </p:spPr>
        <p:txBody>
          <a:bodyPr>
            <a:normAutofit/>
          </a:bodyPr>
          <a:lstStyle>
            <a:lvl1pPr marL="0" indent="0">
              <a:buNone/>
              <a:defRPr sz="4800">
                <a:solidFill>
                  <a:schemeClr val="bg1"/>
                </a:solidFill>
              </a:defRPr>
            </a:lvl1pPr>
          </a:lstStyle>
          <a:p>
            <a:r>
              <a:rPr lang="en-US" dirty="0"/>
              <a:t>Speaker Photo</a:t>
            </a:r>
          </a:p>
        </p:txBody>
      </p:sp>
      <p:sp>
        <p:nvSpPr>
          <p:cNvPr id="26" name="Picture Placeholder 12">
            <a:extLst>
              <a:ext uri="{FF2B5EF4-FFF2-40B4-BE49-F238E27FC236}">
                <a16:creationId xmlns:a16="http://schemas.microsoft.com/office/drawing/2014/main" id="{8E84D47D-6BE9-3AAC-7A33-57A778073A1E}"/>
              </a:ext>
            </a:extLst>
          </p:cNvPr>
          <p:cNvSpPr>
            <a:spLocks noGrp="1"/>
          </p:cNvSpPr>
          <p:nvPr>
            <p:ph type="pic" sz="quarter" idx="18" hasCustomPrompt="1"/>
          </p:nvPr>
        </p:nvSpPr>
        <p:spPr>
          <a:xfrm>
            <a:off x="8912986" y="7217083"/>
            <a:ext cx="3567702" cy="3567238"/>
          </a:xfrm>
        </p:spPr>
        <p:txBody>
          <a:bodyPr>
            <a:normAutofit/>
          </a:bodyPr>
          <a:lstStyle>
            <a:lvl1pPr marL="0" indent="0">
              <a:buNone/>
              <a:defRPr sz="4800">
                <a:solidFill>
                  <a:schemeClr val="bg1"/>
                </a:solidFill>
              </a:defRPr>
            </a:lvl1pPr>
          </a:lstStyle>
          <a:p>
            <a:r>
              <a:rPr lang="en-US" dirty="0"/>
              <a:t>Speaker Photo</a:t>
            </a:r>
          </a:p>
        </p:txBody>
      </p:sp>
      <p:sp>
        <p:nvSpPr>
          <p:cNvPr id="27" name="Text Placeholder 19">
            <a:extLst>
              <a:ext uri="{FF2B5EF4-FFF2-40B4-BE49-F238E27FC236}">
                <a16:creationId xmlns:a16="http://schemas.microsoft.com/office/drawing/2014/main" id="{EE3AE998-39BA-C393-CC44-9FA146B59AE4}"/>
              </a:ext>
            </a:extLst>
          </p:cNvPr>
          <p:cNvSpPr>
            <a:spLocks noGrp="1"/>
          </p:cNvSpPr>
          <p:nvPr>
            <p:ph type="body" sz="quarter" idx="19" hasCustomPrompt="1"/>
          </p:nvPr>
        </p:nvSpPr>
        <p:spPr>
          <a:xfrm>
            <a:off x="4802159" y="10963909"/>
            <a:ext cx="3691289" cy="1618994"/>
          </a:xfrm>
        </p:spPr>
        <p:txBody>
          <a:bodyPr>
            <a:normAutofit/>
          </a:bodyPr>
          <a:lstStyle>
            <a:lvl1pPr marL="0" indent="0">
              <a:lnSpc>
                <a:spcPct val="100000"/>
              </a:lnSpc>
              <a:buNone/>
              <a:defRPr sz="3200" b="1">
                <a:solidFill>
                  <a:schemeClr val="bg1"/>
                </a:solidFill>
              </a:defRPr>
            </a:lvl1pPr>
          </a:lstStyle>
          <a:p>
            <a:pPr lvl="0"/>
            <a:r>
              <a:rPr lang="en-US" dirty="0"/>
              <a:t>Speaker </a:t>
            </a:r>
            <a:br>
              <a:rPr lang="en-US" dirty="0"/>
            </a:br>
            <a:r>
              <a:rPr lang="en-US" dirty="0"/>
              <a:t>Name</a:t>
            </a:r>
          </a:p>
        </p:txBody>
      </p:sp>
      <p:sp>
        <p:nvSpPr>
          <p:cNvPr id="28" name="Text Placeholder 19">
            <a:extLst>
              <a:ext uri="{FF2B5EF4-FFF2-40B4-BE49-F238E27FC236}">
                <a16:creationId xmlns:a16="http://schemas.microsoft.com/office/drawing/2014/main" id="{3F3E9DCF-83E8-125D-6652-D91C40A1A710}"/>
              </a:ext>
            </a:extLst>
          </p:cNvPr>
          <p:cNvSpPr>
            <a:spLocks noGrp="1"/>
          </p:cNvSpPr>
          <p:nvPr>
            <p:ph type="body" sz="quarter" idx="20" hasCustomPrompt="1"/>
          </p:nvPr>
        </p:nvSpPr>
        <p:spPr>
          <a:xfrm>
            <a:off x="4802159" y="12152606"/>
            <a:ext cx="3691289" cy="745504"/>
          </a:xfrm>
        </p:spPr>
        <p:txBody>
          <a:bodyPr>
            <a:normAutofit/>
          </a:bodyPr>
          <a:lstStyle>
            <a:lvl1pPr marL="0" indent="0">
              <a:buNone/>
              <a:defRPr sz="2800" b="0">
                <a:solidFill>
                  <a:schemeClr val="bg1"/>
                </a:solidFill>
              </a:defRPr>
            </a:lvl1pPr>
          </a:lstStyle>
          <a:p>
            <a:pPr lvl="0"/>
            <a:r>
              <a:rPr lang="en-US" dirty="0"/>
              <a:t>Title</a:t>
            </a:r>
          </a:p>
        </p:txBody>
      </p:sp>
      <p:sp>
        <p:nvSpPr>
          <p:cNvPr id="29" name="Text Placeholder 19">
            <a:extLst>
              <a:ext uri="{FF2B5EF4-FFF2-40B4-BE49-F238E27FC236}">
                <a16:creationId xmlns:a16="http://schemas.microsoft.com/office/drawing/2014/main" id="{C1E5B12D-3FE4-37A3-E2FE-C16AD312EB94}"/>
              </a:ext>
            </a:extLst>
          </p:cNvPr>
          <p:cNvSpPr>
            <a:spLocks noGrp="1"/>
          </p:cNvSpPr>
          <p:nvPr>
            <p:ph type="body" sz="quarter" idx="21" hasCustomPrompt="1"/>
          </p:nvPr>
        </p:nvSpPr>
        <p:spPr>
          <a:xfrm>
            <a:off x="8718453" y="10963909"/>
            <a:ext cx="3691289" cy="1618994"/>
          </a:xfrm>
        </p:spPr>
        <p:txBody>
          <a:bodyPr>
            <a:normAutofit/>
          </a:bodyPr>
          <a:lstStyle>
            <a:lvl1pPr marL="0" indent="0">
              <a:lnSpc>
                <a:spcPct val="100000"/>
              </a:lnSpc>
              <a:buNone/>
              <a:defRPr sz="3200" b="1">
                <a:solidFill>
                  <a:schemeClr val="bg1"/>
                </a:solidFill>
              </a:defRPr>
            </a:lvl1pPr>
          </a:lstStyle>
          <a:p>
            <a:pPr lvl="0"/>
            <a:r>
              <a:rPr lang="en-US" dirty="0"/>
              <a:t>Speaker </a:t>
            </a:r>
            <a:br>
              <a:rPr lang="en-US" dirty="0"/>
            </a:br>
            <a:r>
              <a:rPr lang="en-US" dirty="0"/>
              <a:t>Name</a:t>
            </a:r>
          </a:p>
        </p:txBody>
      </p:sp>
      <p:sp>
        <p:nvSpPr>
          <p:cNvPr id="30" name="Text Placeholder 19">
            <a:extLst>
              <a:ext uri="{FF2B5EF4-FFF2-40B4-BE49-F238E27FC236}">
                <a16:creationId xmlns:a16="http://schemas.microsoft.com/office/drawing/2014/main" id="{D0782342-6C2C-D85E-A8F0-8D7DE309920C}"/>
              </a:ext>
            </a:extLst>
          </p:cNvPr>
          <p:cNvSpPr>
            <a:spLocks noGrp="1"/>
          </p:cNvSpPr>
          <p:nvPr>
            <p:ph type="body" sz="quarter" idx="22" hasCustomPrompt="1"/>
          </p:nvPr>
        </p:nvSpPr>
        <p:spPr>
          <a:xfrm>
            <a:off x="8718453" y="12152606"/>
            <a:ext cx="3691289" cy="745504"/>
          </a:xfrm>
        </p:spPr>
        <p:txBody>
          <a:bodyPr>
            <a:normAutofit/>
          </a:bodyPr>
          <a:lstStyle>
            <a:lvl1pPr marL="0" indent="0">
              <a:buNone/>
              <a:defRPr sz="2800" b="0">
                <a:solidFill>
                  <a:schemeClr val="bg1"/>
                </a:solidFill>
              </a:defRPr>
            </a:lvl1pPr>
          </a:lstStyle>
          <a:p>
            <a:pPr lvl="0"/>
            <a:r>
              <a:rPr lang="en-US" dirty="0"/>
              <a:t>Title</a:t>
            </a:r>
          </a:p>
        </p:txBody>
      </p:sp>
    </p:spTree>
    <p:extLst>
      <p:ext uri="{BB962C8B-B14F-4D97-AF65-F5344CB8AC3E}">
        <p14:creationId xmlns:p14="http://schemas.microsoft.com/office/powerpoint/2010/main" val="24647950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387175" cy="13716000"/>
          </a:xfrm>
          <a:prstGeom prst="rect">
            <a:avLst/>
          </a:prstGeom>
        </p:spPr>
      </p:pic>
      <p:sp>
        <p:nvSpPr>
          <p:cNvPr id="4" name="Title 1"/>
          <p:cNvSpPr>
            <a:spLocks noGrp="1"/>
          </p:cNvSpPr>
          <p:nvPr>
            <p:ph type="title" hasCustomPrompt="1"/>
          </p:nvPr>
        </p:nvSpPr>
        <p:spPr>
          <a:xfrm>
            <a:off x="538675" y="4679751"/>
            <a:ext cx="17930704" cy="1917818"/>
          </a:xfrm>
          <a:noFill/>
        </p:spPr>
        <p:txBody>
          <a:bodyPr lIns="146304" tIns="91440" rIns="146304" bIns="91440" anchor="t" anchorCtr="0"/>
          <a:lstStyle>
            <a:lvl1pPr>
              <a:defRPr sz="10588" spc="-196"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589231" y="6980336"/>
            <a:ext cx="23141961" cy="960263"/>
          </a:xfrm>
        </p:spPr>
        <p:txBody>
          <a:bodyPr/>
          <a:lstStyle>
            <a:lvl1pPr marL="0" indent="0">
              <a:spcBef>
                <a:spcPts val="2400"/>
              </a:spcBef>
              <a:spcAft>
                <a:spcPts val="2000"/>
              </a:spcAft>
              <a:buNone/>
              <a:defRPr sz="5600" b="0" i="0">
                <a:solidFill>
                  <a:schemeClr val="bg1"/>
                </a:solidFill>
                <a:latin typeface="Segoe UI Light" charset="0"/>
                <a:ea typeface="Segoe UI Light" charset="0"/>
                <a:cs typeface="Segoe UI Light" charset="0"/>
              </a:defRPr>
            </a:lvl1pPr>
            <a:lvl2pPr marL="448192" indent="0">
              <a:lnSpc>
                <a:spcPts val="3600"/>
              </a:lnSpc>
              <a:spcAft>
                <a:spcPts val="2000"/>
              </a:spcAft>
              <a:buNone/>
              <a:defRPr sz="2800" b="1" i="0">
                <a:solidFill>
                  <a:srgbClr val="00BCF3"/>
                </a:solidFill>
                <a:latin typeface="Segoe UI Semibold" charset="0"/>
                <a:ea typeface="Segoe UI Semibold" charset="0"/>
                <a:cs typeface="Segoe UI Semibold" charset="0"/>
              </a:defRPr>
            </a:lvl2pPr>
            <a:lvl3pPr marL="1239286" indent="-342900">
              <a:lnSpc>
                <a:spcPts val="3200"/>
              </a:lnSpc>
              <a:spcAft>
                <a:spcPts val="1000"/>
              </a:spcAft>
              <a:buFont typeface="Arial" charset="0"/>
              <a:buChar char="•"/>
              <a:defRPr sz="2400" b="0" i="0">
                <a:latin typeface="Segoe UI" charset="0"/>
                <a:ea typeface="Segoe UI" charset="0"/>
                <a:cs typeface="Segoe UI" charset="0"/>
              </a:defRPr>
            </a:lvl3pPr>
            <a:lvl4pPr marL="1344578" indent="0">
              <a:buNone/>
              <a:defRPr/>
            </a:lvl4pPr>
            <a:lvl5pPr marL="1792772" indent="0">
              <a:buNone/>
              <a:defRPr/>
            </a:lvl5pPr>
          </a:lstStyle>
          <a:p>
            <a:pPr lvl="0"/>
            <a:r>
              <a:rPr lang="en-US"/>
              <a:t>Demo description</a:t>
            </a:r>
          </a:p>
        </p:txBody>
      </p:sp>
      <p:grpSp>
        <p:nvGrpSpPr>
          <p:cNvPr id="27" name="Group 26"/>
          <p:cNvGrpSpPr/>
          <p:nvPr userDrawn="1"/>
        </p:nvGrpSpPr>
        <p:grpSpPr>
          <a:xfrm>
            <a:off x="788909" y="11876568"/>
            <a:ext cx="9456495" cy="651396"/>
            <a:chOff x="394403" y="5938284"/>
            <a:chExt cx="4727632" cy="325698"/>
          </a:xfrm>
        </p:grpSpPr>
        <p:sp>
          <p:nvSpPr>
            <p:cNvPr id="28" name="Rectangle 27"/>
            <p:cNvSpPr/>
            <p:nvPr/>
          </p:nvSpPr>
          <p:spPr bwMode="auto">
            <a:xfrm>
              <a:off x="697033" y="5967164"/>
              <a:ext cx="4425002" cy="2934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1864944" fontAlgn="base">
                <a:lnSpc>
                  <a:spcPct val="90000"/>
                </a:lnSpc>
                <a:spcBef>
                  <a:spcPct val="0"/>
                </a:spcBef>
                <a:spcAft>
                  <a:spcPct val="0"/>
                </a:spcAft>
              </a:pPr>
              <a:r>
                <a:rPr lang="en-US" sz="2400">
                  <a:solidFill>
                    <a:srgbClr val="BFBFBF"/>
                  </a:solidFill>
                  <a:latin typeface="Segoe Pro" charset="0"/>
                  <a:ea typeface="Segoe Pro" charset="0"/>
                  <a:cs typeface="Segoe Pro" charset="0"/>
                </a:rPr>
                <a:t>meetup.com</a:t>
              </a:r>
              <a:r>
                <a:rPr lang="en-US" sz="2400" dirty="0">
                  <a:solidFill>
                    <a:srgbClr val="BFBFBF"/>
                  </a:solidFill>
                  <a:latin typeface="Segoe Pro" charset="0"/>
                  <a:ea typeface="Segoe Pro" charset="0"/>
                  <a:cs typeface="Segoe Pro" charset="0"/>
                </a:rPr>
                <a:t>/Microsoft-Reactor-Toronto/</a:t>
              </a:r>
            </a:p>
          </p:txBody>
        </p:sp>
        <p:pic>
          <p:nvPicPr>
            <p:cNvPr id="29" name="Picture 28" descr="A close up of a logo&#10;&#10;Description automatically generated">
              <a:extLst>
                <a:ext uri="{FF2B5EF4-FFF2-40B4-BE49-F238E27FC236}">
                  <a16:creationId xmlns:a16="http://schemas.microsoft.com/office/drawing/2014/main" id="{0BE3B4A6-6A47-4780-8491-21A56BB60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3" y="5938284"/>
              <a:ext cx="325698" cy="325698"/>
            </a:xfrm>
            <a:prstGeom prst="rect">
              <a:avLst/>
            </a:prstGeom>
          </p:spPr>
        </p:pic>
      </p:grpSp>
    </p:spTree>
    <p:extLst>
      <p:ext uri="{BB962C8B-B14F-4D97-AF65-F5344CB8AC3E}">
        <p14:creationId xmlns:p14="http://schemas.microsoft.com/office/powerpoint/2010/main" val="9127998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theme" Target="../theme/theme2.xml"/><Relationship Id="rId4"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descr="A screenshot of a game&#10;&#10;Description automatically generated with low confidence">
            <a:extLst>
              <a:ext uri="{FF2B5EF4-FFF2-40B4-BE49-F238E27FC236}">
                <a16:creationId xmlns:a16="http://schemas.microsoft.com/office/drawing/2014/main" id="{811BC7FE-CCBF-36DD-1BF4-EB3196F7C0C8}"/>
              </a:ext>
            </a:extLst>
          </p:cNvPr>
          <p:cNvPicPr>
            <a:picLocks noChangeAspect="1"/>
          </p:cNvPicPr>
          <p:nvPr userDrawn="1"/>
        </p:nvPicPr>
        <p:blipFill>
          <a:blip r:embed="rId6"/>
          <a:stretch>
            <a:fillRect/>
          </a:stretch>
        </p:blipFill>
        <p:spPr>
          <a:xfrm>
            <a:off x="1587" y="0"/>
            <a:ext cx="24384000" cy="13716000"/>
          </a:xfrm>
          <a:prstGeom prst="rect">
            <a:avLst/>
          </a:prstGeom>
        </p:spPr>
      </p:pic>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FEE67160-6A1D-484D-926D-F5B3EF0AC716}" type="datetimeFigureOut">
              <a:rPr lang="en-US" smtClean="0"/>
              <a:t>5/27/2022</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6A516B6-55B6-EB4B-BBD3-7E1FD3D9D801}" type="slidenum">
              <a:rPr lang="en-US" smtClean="0"/>
              <a:t>‹#›</a:t>
            </a:fld>
            <a:endParaRPr lang="en-US"/>
          </a:p>
        </p:txBody>
      </p:sp>
      <p:sp>
        <p:nvSpPr>
          <p:cNvPr id="14" name="Rectangle 13">
            <a:extLst>
              <a:ext uri="{FF2B5EF4-FFF2-40B4-BE49-F238E27FC236}">
                <a16:creationId xmlns:a16="http://schemas.microsoft.com/office/drawing/2014/main" id="{406B7E05-AF54-FA4E-80F5-A2FDC62BB1CF}"/>
              </a:ext>
            </a:extLst>
          </p:cNvPr>
          <p:cNvSpPr/>
          <p:nvPr userDrawn="1"/>
        </p:nvSpPr>
        <p:spPr>
          <a:xfrm>
            <a:off x="0" y="-54216"/>
            <a:ext cx="24387175" cy="7452544"/>
          </a:xfrm>
          <a:prstGeom prst="rect">
            <a:avLst/>
          </a:prstGeom>
          <a:gradFill>
            <a:gsLst>
              <a:gs pos="29000">
                <a:schemeClr val="tx1">
                  <a:alpha val="6000"/>
                </a:schemeClr>
              </a:gs>
              <a:gs pos="76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173062"/>
      </p:ext>
    </p:extLst>
  </p:cSld>
  <p:clrMap bg1="lt1" tx1="dk1" bg2="lt2" tx2="dk2" accent1="accent1" accent2="accent2" accent3="accent3" accent4="accent4" accent5="accent5" accent6="accent6" hlink="hlink" folHlink="folHlink"/>
  <p:sldLayoutIdLst>
    <p:sldLayoutId id="2147483680" r:id="rId1"/>
    <p:sldLayoutId id="2147483687" r:id="rId2"/>
    <p:sldLayoutId id="2147483688" r:id="rId3"/>
    <p:sldLayoutId id="2147483704" r:id="rId4"/>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screenshot of a game&#10;&#10;Description automatically generated with medium confidence">
            <a:extLst>
              <a:ext uri="{FF2B5EF4-FFF2-40B4-BE49-F238E27FC236}">
                <a16:creationId xmlns:a16="http://schemas.microsoft.com/office/drawing/2014/main" id="{A684FB72-B886-A911-73C1-4FC0CAE9F9A1}"/>
              </a:ext>
            </a:extLst>
          </p:cNvPr>
          <p:cNvPicPr>
            <a:picLocks noChangeAspect="1"/>
          </p:cNvPicPr>
          <p:nvPr userDrawn="1"/>
        </p:nvPicPr>
        <p:blipFill>
          <a:blip r:embed="rId6"/>
          <a:stretch>
            <a:fillRect/>
          </a:stretch>
        </p:blipFill>
        <p:spPr>
          <a:xfrm>
            <a:off x="1587" y="0"/>
            <a:ext cx="24384000" cy="13716000"/>
          </a:xfrm>
          <a:prstGeom prst="rect">
            <a:avLst/>
          </a:prstGeom>
        </p:spPr>
      </p:pic>
      <p:sp>
        <p:nvSpPr>
          <p:cNvPr id="2" name="Title Placeholder 1"/>
          <p:cNvSpPr>
            <a:spLocks noGrp="1"/>
          </p:cNvSpPr>
          <p:nvPr>
            <p:ph type="title"/>
          </p:nvPr>
        </p:nvSpPr>
        <p:spPr>
          <a:xfrm>
            <a:off x="1676619" y="730251"/>
            <a:ext cx="21033938"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619" y="3651250"/>
            <a:ext cx="21033938" cy="87026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618" y="12712701"/>
            <a:ext cx="5487114"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FEE67160-6A1D-484D-926D-F5B3EF0AC716}" type="datetimeFigureOut">
              <a:rPr lang="en-US" smtClean="0"/>
              <a:t>5/27/2022</a:t>
            </a:fld>
            <a:endParaRPr lang="en-US"/>
          </a:p>
        </p:txBody>
      </p:sp>
      <p:sp>
        <p:nvSpPr>
          <p:cNvPr id="5" name="Footer Placeholder 4"/>
          <p:cNvSpPr>
            <a:spLocks noGrp="1"/>
          </p:cNvSpPr>
          <p:nvPr>
            <p:ph type="ftr" sz="quarter" idx="3"/>
          </p:nvPr>
        </p:nvSpPr>
        <p:spPr>
          <a:xfrm>
            <a:off x="8078252" y="12712701"/>
            <a:ext cx="8230672"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7223443" y="12712701"/>
            <a:ext cx="5487114"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E6A516B6-55B6-EB4B-BBD3-7E1FD3D9D801}" type="slidenum">
              <a:rPr lang="en-US" smtClean="0"/>
              <a:t>‹#›</a:t>
            </a:fld>
            <a:endParaRPr lang="en-US"/>
          </a:p>
        </p:txBody>
      </p:sp>
      <p:sp>
        <p:nvSpPr>
          <p:cNvPr id="14" name="Rectangle 13">
            <a:extLst>
              <a:ext uri="{FF2B5EF4-FFF2-40B4-BE49-F238E27FC236}">
                <a16:creationId xmlns:a16="http://schemas.microsoft.com/office/drawing/2014/main" id="{406B7E05-AF54-FA4E-80F5-A2FDC62BB1CF}"/>
              </a:ext>
            </a:extLst>
          </p:cNvPr>
          <p:cNvSpPr/>
          <p:nvPr userDrawn="1"/>
        </p:nvSpPr>
        <p:spPr>
          <a:xfrm>
            <a:off x="0" y="-54216"/>
            <a:ext cx="24387175" cy="7452544"/>
          </a:xfrm>
          <a:prstGeom prst="rect">
            <a:avLst/>
          </a:prstGeom>
          <a:gradFill>
            <a:gsLst>
              <a:gs pos="29000">
                <a:schemeClr val="tx1">
                  <a:alpha val="6000"/>
                </a:schemeClr>
              </a:gs>
              <a:gs pos="76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1939054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9" r:id="rId4"/>
  </p:sldLayoutIdLst>
  <p:txStyles>
    <p:titleStyle>
      <a:lvl1pPr algn="l" defTabSz="1828800"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8550" y="579025"/>
            <a:ext cx="23314715" cy="899666"/>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538551" y="1777538"/>
            <a:ext cx="23310077" cy="2332626"/>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4233456"/>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ransition>
    <p:fade/>
  </p:transition>
  <p:txStyles>
    <p:titleStyle>
      <a:lvl1pPr algn="l" defTabSz="1828734" rtl="0" eaLnBrk="1" latinLnBrk="0" hangingPunct="1">
        <a:lnSpc>
          <a:spcPct val="90000"/>
        </a:lnSpc>
        <a:spcBef>
          <a:spcPct val="0"/>
        </a:spcBef>
        <a:buNone/>
        <a:defRPr lang="en-US" sz="4706"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448194" marR="0" indent="-448194" algn="l" defTabSz="18287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30" kern="1200" spc="0" baseline="0">
          <a:gradFill>
            <a:gsLst>
              <a:gs pos="1250">
                <a:schemeClr val="tx1"/>
              </a:gs>
              <a:gs pos="100000">
                <a:schemeClr val="tx1"/>
              </a:gs>
            </a:gsLst>
            <a:lin ang="5400000" scaled="0"/>
          </a:gradFill>
          <a:latin typeface="+mj-lt"/>
          <a:ea typeface="+mn-ea"/>
          <a:cs typeface="+mn-cs"/>
        </a:defRPr>
      </a:lvl1pPr>
      <a:lvl2pPr marL="896386" marR="0" indent="-448194" algn="l" defTabSz="18287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4" kern="1200" spc="0" baseline="0">
          <a:gradFill>
            <a:gsLst>
              <a:gs pos="1250">
                <a:schemeClr val="tx1"/>
              </a:gs>
              <a:gs pos="100000">
                <a:schemeClr val="tx1"/>
              </a:gs>
            </a:gsLst>
            <a:lin ang="5400000" scaled="0"/>
          </a:gradFill>
          <a:latin typeface="+mn-lt"/>
          <a:ea typeface="+mn-ea"/>
          <a:cs typeface="+mn-cs"/>
        </a:defRPr>
      </a:lvl2pPr>
      <a:lvl3pPr marL="1344580" marR="0" indent="-448194" algn="l" defTabSz="18287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3pPr>
      <a:lvl4pPr marL="1792772" marR="0" indent="-448194" algn="l" defTabSz="18287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4pPr>
      <a:lvl5pPr marL="2240966" marR="0" indent="-448194" algn="l" defTabSz="1828734"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2" kern="1200" spc="0" baseline="0">
          <a:gradFill>
            <a:gsLst>
              <a:gs pos="1250">
                <a:schemeClr val="tx1"/>
              </a:gs>
              <a:gs pos="100000">
                <a:schemeClr val="tx1"/>
              </a:gs>
            </a:gsLst>
            <a:lin ang="5400000" scaled="0"/>
          </a:gradFill>
          <a:latin typeface="+mn-lt"/>
          <a:ea typeface="+mn-ea"/>
          <a:cs typeface="+mn-cs"/>
        </a:defRPr>
      </a:lvl5pPr>
      <a:lvl6pPr marL="5029018"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6pPr>
      <a:lvl7pPr marL="5943386"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7pPr>
      <a:lvl8pPr marL="6857754"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8pPr>
      <a:lvl9pPr marL="7772122" indent="-457184" algn="l" defTabSz="1828734" rtl="0" eaLnBrk="1" latinLnBrk="0" hangingPunct="1">
        <a:spcBef>
          <a:spcPct val="20000"/>
        </a:spcBef>
        <a:buFont typeface="Arial" pitchFamily="34" charset="0"/>
        <a:buChar char="•"/>
        <a:defRPr sz="3922" kern="1200">
          <a:solidFill>
            <a:schemeClr val="tx1"/>
          </a:solidFill>
          <a:latin typeface="+mn-lt"/>
          <a:ea typeface="+mn-ea"/>
          <a:cs typeface="+mn-cs"/>
        </a:defRPr>
      </a:lvl9pPr>
    </p:bodyStyle>
    <p:otherStyle>
      <a:defPPr>
        <a:defRPr lang="en-US"/>
      </a:defPPr>
      <a:lvl1pPr marL="0" algn="l" defTabSz="1828734" rtl="0" eaLnBrk="1" latinLnBrk="0" hangingPunct="1">
        <a:defRPr sz="3530" kern="1200">
          <a:solidFill>
            <a:schemeClr val="tx1"/>
          </a:solidFill>
          <a:latin typeface="+mn-lt"/>
          <a:ea typeface="+mn-ea"/>
          <a:cs typeface="+mn-cs"/>
        </a:defRPr>
      </a:lvl1pPr>
      <a:lvl2pPr marL="914366" algn="l" defTabSz="1828734" rtl="0" eaLnBrk="1" latinLnBrk="0" hangingPunct="1">
        <a:defRPr sz="3530" kern="1200">
          <a:solidFill>
            <a:schemeClr val="tx1"/>
          </a:solidFill>
          <a:latin typeface="+mn-lt"/>
          <a:ea typeface="+mn-ea"/>
          <a:cs typeface="+mn-cs"/>
        </a:defRPr>
      </a:lvl2pPr>
      <a:lvl3pPr marL="1828734" algn="l" defTabSz="1828734" rtl="0" eaLnBrk="1" latinLnBrk="0" hangingPunct="1">
        <a:defRPr sz="3530" kern="1200">
          <a:solidFill>
            <a:schemeClr val="tx1"/>
          </a:solidFill>
          <a:latin typeface="+mn-lt"/>
          <a:ea typeface="+mn-ea"/>
          <a:cs typeface="+mn-cs"/>
        </a:defRPr>
      </a:lvl3pPr>
      <a:lvl4pPr marL="2743100" algn="l" defTabSz="1828734" rtl="0" eaLnBrk="1" latinLnBrk="0" hangingPunct="1">
        <a:defRPr sz="3530" kern="1200">
          <a:solidFill>
            <a:schemeClr val="tx1"/>
          </a:solidFill>
          <a:latin typeface="+mn-lt"/>
          <a:ea typeface="+mn-ea"/>
          <a:cs typeface="+mn-cs"/>
        </a:defRPr>
      </a:lvl4pPr>
      <a:lvl5pPr marL="3657468" algn="l" defTabSz="1828734" rtl="0" eaLnBrk="1" latinLnBrk="0" hangingPunct="1">
        <a:defRPr sz="3530" kern="1200">
          <a:solidFill>
            <a:schemeClr val="tx1"/>
          </a:solidFill>
          <a:latin typeface="+mn-lt"/>
          <a:ea typeface="+mn-ea"/>
          <a:cs typeface="+mn-cs"/>
        </a:defRPr>
      </a:lvl5pPr>
      <a:lvl6pPr marL="4571836" algn="l" defTabSz="1828734" rtl="0" eaLnBrk="1" latinLnBrk="0" hangingPunct="1">
        <a:defRPr sz="3530" kern="1200">
          <a:solidFill>
            <a:schemeClr val="tx1"/>
          </a:solidFill>
          <a:latin typeface="+mn-lt"/>
          <a:ea typeface="+mn-ea"/>
          <a:cs typeface="+mn-cs"/>
        </a:defRPr>
      </a:lvl6pPr>
      <a:lvl7pPr marL="5486202" algn="l" defTabSz="1828734" rtl="0" eaLnBrk="1" latinLnBrk="0" hangingPunct="1">
        <a:defRPr sz="3530" kern="1200">
          <a:solidFill>
            <a:schemeClr val="tx1"/>
          </a:solidFill>
          <a:latin typeface="+mn-lt"/>
          <a:ea typeface="+mn-ea"/>
          <a:cs typeface="+mn-cs"/>
        </a:defRPr>
      </a:lvl7pPr>
      <a:lvl8pPr marL="6400568" algn="l" defTabSz="1828734" rtl="0" eaLnBrk="1" latinLnBrk="0" hangingPunct="1">
        <a:defRPr sz="3530" kern="1200">
          <a:solidFill>
            <a:schemeClr val="tx1"/>
          </a:solidFill>
          <a:latin typeface="+mn-lt"/>
          <a:ea typeface="+mn-ea"/>
          <a:cs typeface="+mn-cs"/>
        </a:defRPr>
      </a:lvl8pPr>
      <a:lvl9pPr marL="7314938" algn="l" defTabSz="1828734" rtl="0" eaLnBrk="1" latinLnBrk="0" hangingPunct="1">
        <a:defRPr sz="353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0.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1.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53CA1D84-1810-C141-9BFC-9798DAC1A666}"/>
              </a:ext>
            </a:extLst>
          </p:cNvPr>
          <p:cNvSpPr>
            <a:spLocks noGrp="1"/>
          </p:cNvSpPr>
          <p:nvPr>
            <p:ph type="body" sz="quarter" idx="11"/>
          </p:nvPr>
        </p:nvSpPr>
        <p:spPr/>
        <p:txBody>
          <a:bodyPr/>
          <a:lstStyle/>
          <a:p>
            <a:r>
              <a:rPr lang="en-US" dirty="0">
                <a:latin typeface="Segoe UI" panose="020B0502040204020203" pitchFamily="34" charset="0"/>
                <a:cs typeface="Segoe UI" panose="020B0502040204020203" pitchFamily="34" charset="0"/>
              </a:rPr>
              <a:t>Sat, May 28  14:20-14:30</a:t>
            </a:r>
          </a:p>
          <a:p>
            <a:endParaRPr lang="en-US" dirty="0">
              <a:latin typeface="Segoe UI" panose="020B0502040204020203" pitchFamily="34" charset="0"/>
              <a:cs typeface="Segoe UI" panose="020B0502040204020203" pitchFamily="34" charset="0"/>
            </a:endParaRPr>
          </a:p>
        </p:txBody>
      </p:sp>
      <p:sp>
        <p:nvSpPr>
          <p:cNvPr id="2" name="Title 1">
            <a:extLst>
              <a:ext uri="{FF2B5EF4-FFF2-40B4-BE49-F238E27FC236}">
                <a16:creationId xmlns:a16="http://schemas.microsoft.com/office/drawing/2014/main" id="{430F800C-C5F3-DF43-8DD1-6F3AE4D8CFC3}"/>
              </a:ext>
            </a:extLst>
          </p:cNvPr>
          <p:cNvSpPr>
            <a:spLocks noGrp="1"/>
          </p:cNvSpPr>
          <p:nvPr>
            <p:ph type="title"/>
          </p:nvPr>
        </p:nvSpPr>
        <p:spPr/>
        <p:txBody>
          <a:bodyPr>
            <a:normAutofit fontScale="90000"/>
          </a:bodyPr>
          <a:lstStyle/>
          <a:p>
            <a:r>
              <a:rPr lang="en-US" dirty="0">
                <a:latin typeface="Segoe UI" panose="020B0502040204020203" pitchFamily="34" charset="0"/>
                <a:cs typeface="Segoe UI" panose="020B0502040204020203" pitchFamily="34" charset="0"/>
              </a:rPr>
              <a:t>Rock your Profile and Resume Builder with LinkedIn</a:t>
            </a:r>
          </a:p>
        </p:txBody>
      </p:sp>
    </p:spTree>
    <p:extLst>
      <p:ext uri="{BB962C8B-B14F-4D97-AF65-F5344CB8AC3E}">
        <p14:creationId xmlns:p14="http://schemas.microsoft.com/office/powerpoint/2010/main" val="2193842510"/>
      </p:ext>
    </p:extLst>
  </p:cSld>
  <p:clrMapOvr>
    <a:masterClrMapping/>
  </p:clrMapOvr>
  <mc:AlternateContent xmlns:mc="http://schemas.openxmlformats.org/markup-compatibility/2006">
    <mc:Choice xmlns:p14="http://schemas.microsoft.com/office/powerpoint/2010/main" Requires="p14">
      <p:transition spd="slow" p14:dur="2000" advTm="1886"/>
    </mc:Choice>
    <mc:Fallback>
      <p:transition spd="slow" advTm="188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AFB0-0E89-592D-9EBA-0BE1FA6F8211}"/>
              </a:ext>
            </a:extLst>
          </p:cNvPr>
          <p:cNvSpPr>
            <a:spLocks noGrp="1"/>
          </p:cNvSpPr>
          <p:nvPr>
            <p:ph type="title"/>
          </p:nvPr>
        </p:nvSpPr>
        <p:spPr/>
        <p:txBody>
          <a:bodyPr>
            <a:normAutofit/>
          </a:bodyPr>
          <a:lstStyle/>
          <a:p>
            <a:r>
              <a:rPr lang="en-GB" sz="8000" dirty="0">
                <a:latin typeface="Segoe UI" panose="020B0502040204020203" pitchFamily="34" charset="0"/>
                <a:cs typeface="Segoe UI" panose="020B0502040204020203" pitchFamily="34" charset="0"/>
              </a:rPr>
              <a:t>LinkedIn – Online CV</a:t>
            </a:r>
          </a:p>
        </p:txBody>
      </p:sp>
      <p:grpSp>
        <p:nvGrpSpPr>
          <p:cNvPr id="4" name="Group 3">
            <a:extLst>
              <a:ext uri="{FF2B5EF4-FFF2-40B4-BE49-F238E27FC236}">
                <a16:creationId xmlns:a16="http://schemas.microsoft.com/office/drawing/2014/main" id="{A8268121-2013-4904-E7A9-5A57E2041C00}"/>
              </a:ext>
            </a:extLst>
          </p:cNvPr>
          <p:cNvGrpSpPr/>
          <p:nvPr/>
        </p:nvGrpSpPr>
        <p:grpSpPr>
          <a:xfrm>
            <a:off x="14965680" y="2824480"/>
            <a:ext cx="8264143" cy="10628483"/>
            <a:chOff x="3078326" y="1426290"/>
            <a:chExt cx="6004973" cy="8511232"/>
          </a:xfrm>
        </p:grpSpPr>
        <p:pic>
          <p:nvPicPr>
            <p:cNvPr id="5" name="Picture 4" descr="Graphical user interface, application&#10;&#10;Description automatically generated">
              <a:extLst>
                <a:ext uri="{FF2B5EF4-FFF2-40B4-BE49-F238E27FC236}">
                  <a16:creationId xmlns:a16="http://schemas.microsoft.com/office/drawing/2014/main" id="{4A047040-AA6F-7874-C387-30D553A59D22}"/>
                </a:ext>
              </a:extLst>
            </p:cNvPr>
            <p:cNvPicPr>
              <a:picLocks noChangeAspect="1"/>
            </p:cNvPicPr>
            <p:nvPr/>
          </p:nvPicPr>
          <p:blipFill>
            <a:blip r:embed="rId3"/>
            <a:stretch>
              <a:fillRect/>
            </a:stretch>
          </p:blipFill>
          <p:spPr>
            <a:xfrm>
              <a:off x="3108701" y="1426290"/>
              <a:ext cx="5974598" cy="4005419"/>
            </a:xfrm>
            <a:prstGeom prst="rect">
              <a:avLst/>
            </a:prstGeom>
          </p:spPr>
        </p:pic>
        <p:pic>
          <p:nvPicPr>
            <p:cNvPr id="6" name="Picture 5" descr="Graphical user interface, text, application&#10;&#10;Description automatically generated">
              <a:extLst>
                <a:ext uri="{FF2B5EF4-FFF2-40B4-BE49-F238E27FC236}">
                  <a16:creationId xmlns:a16="http://schemas.microsoft.com/office/drawing/2014/main" id="{4EABF234-B175-D592-1E47-A267D843DB3B}"/>
                </a:ext>
              </a:extLst>
            </p:cNvPr>
            <p:cNvPicPr>
              <a:picLocks noChangeAspect="1"/>
            </p:cNvPicPr>
            <p:nvPr/>
          </p:nvPicPr>
          <p:blipFill>
            <a:blip r:embed="rId4"/>
            <a:stretch>
              <a:fillRect/>
            </a:stretch>
          </p:blipFill>
          <p:spPr>
            <a:xfrm>
              <a:off x="3078326" y="4219303"/>
              <a:ext cx="6004973" cy="5718219"/>
            </a:xfrm>
            <a:prstGeom prst="rect">
              <a:avLst/>
            </a:prstGeom>
          </p:spPr>
        </p:pic>
      </p:grpSp>
      <p:graphicFrame>
        <p:nvGraphicFramePr>
          <p:cNvPr id="8" name="Diagram 7">
            <a:extLst>
              <a:ext uri="{FF2B5EF4-FFF2-40B4-BE49-F238E27FC236}">
                <a16:creationId xmlns:a16="http://schemas.microsoft.com/office/drawing/2014/main" id="{4582F962-EBE6-507C-1991-362C0A2295FC}"/>
              </a:ext>
            </a:extLst>
          </p:cNvPr>
          <p:cNvGraphicFramePr/>
          <p:nvPr>
            <p:extLst>
              <p:ext uri="{D42A27DB-BD31-4B8C-83A1-F6EECF244321}">
                <p14:modId xmlns:p14="http://schemas.microsoft.com/office/powerpoint/2010/main" val="903554986"/>
              </p:ext>
            </p:extLst>
          </p:nvPr>
        </p:nvGraphicFramePr>
        <p:xfrm>
          <a:off x="2114966" y="4811566"/>
          <a:ext cx="10839034" cy="864139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584350509"/>
      </p:ext>
    </p:extLst>
  </p:cSld>
  <p:clrMapOvr>
    <a:masterClrMapping/>
  </p:clrMapOvr>
  <mc:AlternateContent xmlns:mc="http://schemas.openxmlformats.org/markup-compatibility/2006">
    <mc:Choice xmlns:p14="http://schemas.microsoft.com/office/powerpoint/2010/main" Requires="p14">
      <p:transition spd="slow" p14:dur="2000" advTm="772"/>
    </mc:Choice>
    <mc:Fallback>
      <p:transition spd="slow" advTm="77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AFB0-0E89-592D-9EBA-0BE1FA6F8211}"/>
              </a:ext>
            </a:extLst>
          </p:cNvPr>
          <p:cNvSpPr>
            <a:spLocks noGrp="1"/>
          </p:cNvSpPr>
          <p:nvPr>
            <p:ph type="title"/>
          </p:nvPr>
        </p:nvSpPr>
        <p:spPr>
          <a:xfrm>
            <a:off x="8803361" y="1260249"/>
            <a:ext cx="13522931" cy="2651126"/>
          </a:xfrm>
        </p:spPr>
        <p:txBody>
          <a:bodyPr>
            <a:normAutofit/>
          </a:bodyPr>
          <a:lstStyle/>
          <a:p>
            <a:r>
              <a:rPr lang="en-GB" sz="8000" dirty="0">
                <a:latin typeface="Segoe UI" panose="020B0502040204020203" pitchFamily="34" charset="0"/>
                <a:cs typeface="Segoe UI" panose="020B0502040204020203" pitchFamily="34" charset="0"/>
              </a:rPr>
              <a:t>Ways to Engage</a:t>
            </a:r>
          </a:p>
        </p:txBody>
      </p:sp>
      <p:graphicFrame>
        <p:nvGraphicFramePr>
          <p:cNvPr id="3" name="Diagram 2">
            <a:extLst>
              <a:ext uri="{FF2B5EF4-FFF2-40B4-BE49-F238E27FC236}">
                <a16:creationId xmlns:a16="http://schemas.microsoft.com/office/drawing/2014/main" id="{05EF2131-F15E-1FE8-8557-18C8C19C2C62}"/>
              </a:ext>
            </a:extLst>
          </p:cNvPr>
          <p:cNvGraphicFramePr/>
          <p:nvPr>
            <p:extLst>
              <p:ext uri="{D42A27DB-BD31-4B8C-83A1-F6EECF244321}">
                <p14:modId xmlns:p14="http://schemas.microsoft.com/office/powerpoint/2010/main" val="2633971703"/>
              </p:ext>
            </p:extLst>
          </p:nvPr>
        </p:nvGraphicFramePr>
        <p:xfrm>
          <a:off x="1797957" y="5021943"/>
          <a:ext cx="11264900" cy="81266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15747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D51FDDA7-16F1-7F31-A17B-9D306AF824E9}"/>
              </a:ext>
            </a:extLst>
          </p:cNvPr>
          <p:cNvPicPr>
            <a:picLocks noChangeAspect="1"/>
          </p:cNvPicPr>
          <p:nvPr/>
        </p:nvPicPr>
        <p:blipFill>
          <a:blip r:embed="rId3"/>
          <a:stretch>
            <a:fillRect/>
          </a:stretch>
        </p:blipFill>
        <p:spPr>
          <a:xfrm>
            <a:off x="14036153" y="715195"/>
            <a:ext cx="8944874" cy="6373220"/>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B9B287BC-A0D1-CB27-6F24-F0DBD8D70B37}"/>
              </a:ext>
            </a:extLst>
          </p:cNvPr>
          <p:cNvPicPr>
            <a:picLocks noChangeAspect="1"/>
          </p:cNvPicPr>
          <p:nvPr/>
        </p:nvPicPr>
        <p:blipFill rotWithShape="1">
          <a:blip r:embed="rId4"/>
          <a:srcRect b="4891"/>
          <a:stretch/>
        </p:blipFill>
        <p:spPr>
          <a:xfrm>
            <a:off x="268099" y="715195"/>
            <a:ext cx="9001470" cy="6061525"/>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0A41543E-1796-F245-CBBD-AC6C6DA9CD9D}"/>
              </a:ext>
            </a:extLst>
          </p:cNvPr>
          <p:cNvPicPr>
            <a:picLocks noChangeAspect="1"/>
          </p:cNvPicPr>
          <p:nvPr/>
        </p:nvPicPr>
        <p:blipFill>
          <a:blip r:embed="rId5"/>
          <a:stretch>
            <a:fillRect/>
          </a:stretch>
        </p:blipFill>
        <p:spPr>
          <a:xfrm>
            <a:off x="7264010" y="5750128"/>
            <a:ext cx="10249290" cy="6380181"/>
          </a:xfrm>
          <a:prstGeom prst="rect">
            <a:avLst/>
          </a:prstGeom>
          <a:ln>
            <a:noFill/>
          </a:ln>
          <a:effectLst>
            <a:outerShdw blurRad="292100" dist="139700" dir="2700000" algn="tl" rotWithShape="0">
              <a:srgbClr val="333333">
                <a:alpha val="65000"/>
              </a:srgbClr>
            </a:outerShdw>
          </a:effectLst>
        </p:spPr>
      </p:pic>
      <p:sp>
        <p:nvSpPr>
          <p:cNvPr id="24" name="Frame 23">
            <a:extLst>
              <a:ext uri="{FF2B5EF4-FFF2-40B4-BE49-F238E27FC236}">
                <a16:creationId xmlns:a16="http://schemas.microsoft.com/office/drawing/2014/main" id="{4977D92F-B155-8C4D-9F7E-F86BE9316E31}"/>
              </a:ext>
            </a:extLst>
          </p:cNvPr>
          <p:cNvSpPr/>
          <p:nvPr/>
        </p:nvSpPr>
        <p:spPr>
          <a:xfrm>
            <a:off x="3596640" y="6207760"/>
            <a:ext cx="2672080" cy="65024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6" name="Frame 25">
            <a:extLst>
              <a:ext uri="{FF2B5EF4-FFF2-40B4-BE49-F238E27FC236}">
                <a16:creationId xmlns:a16="http://schemas.microsoft.com/office/drawing/2014/main" id="{AF7829CB-1CF7-7B24-7F1A-CF03738C8FE9}"/>
              </a:ext>
            </a:extLst>
          </p:cNvPr>
          <p:cNvSpPr/>
          <p:nvPr/>
        </p:nvSpPr>
        <p:spPr>
          <a:xfrm>
            <a:off x="12720320" y="11473108"/>
            <a:ext cx="2672080" cy="650240"/>
          </a:xfrm>
          <a:prstGeom prst="fram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496517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0D7E9F-9186-299E-C403-E9CCBA0267FF}"/>
              </a:ext>
            </a:extLst>
          </p:cNvPr>
          <p:cNvPicPr>
            <a:picLocks noChangeAspect="1"/>
          </p:cNvPicPr>
          <p:nvPr/>
        </p:nvPicPr>
        <p:blipFill>
          <a:blip r:embed="rId3"/>
          <a:stretch>
            <a:fillRect/>
          </a:stretch>
        </p:blipFill>
        <p:spPr>
          <a:xfrm>
            <a:off x="3822700" y="123693"/>
            <a:ext cx="20449540" cy="1310285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AF1E1D62-945F-E369-8B7F-375AB67AEB68}"/>
              </a:ext>
            </a:extLst>
          </p:cNvPr>
          <p:cNvPicPr>
            <a:picLocks noChangeAspect="1"/>
          </p:cNvPicPr>
          <p:nvPr/>
        </p:nvPicPr>
        <p:blipFill>
          <a:blip r:embed="rId4"/>
          <a:stretch>
            <a:fillRect/>
          </a:stretch>
        </p:blipFill>
        <p:spPr>
          <a:xfrm>
            <a:off x="114935" y="2505829"/>
            <a:ext cx="4114965" cy="6292731"/>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E8C2C3A6-1627-F995-0D86-A297C75438CA}"/>
              </a:ext>
            </a:extLst>
          </p:cNvPr>
          <p:cNvPicPr>
            <a:picLocks noChangeAspect="1"/>
          </p:cNvPicPr>
          <p:nvPr/>
        </p:nvPicPr>
        <p:blipFill>
          <a:blip r:embed="rId5"/>
          <a:stretch>
            <a:fillRect/>
          </a:stretch>
        </p:blipFill>
        <p:spPr>
          <a:xfrm>
            <a:off x="0" y="10599187"/>
            <a:ext cx="5307336" cy="19527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9743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AFB0-0E89-592D-9EBA-0BE1FA6F8211}"/>
              </a:ext>
            </a:extLst>
          </p:cNvPr>
          <p:cNvSpPr>
            <a:spLocks noGrp="1"/>
          </p:cNvSpPr>
          <p:nvPr>
            <p:ph type="title"/>
          </p:nvPr>
        </p:nvSpPr>
        <p:spPr/>
        <p:txBody>
          <a:bodyPr>
            <a:normAutofit/>
          </a:bodyPr>
          <a:lstStyle/>
          <a:p>
            <a:r>
              <a:rPr lang="en-GB" sz="8000" dirty="0">
                <a:latin typeface="Segoe UI" panose="020B0502040204020203" pitchFamily="34" charset="0"/>
                <a:cs typeface="Segoe UI" panose="020B0502040204020203" pitchFamily="34" charset="0"/>
              </a:rPr>
              <a:t>Connect with Us!</a:t>
            </a:r>
          </a:p>
        </p:txBody>
      </p:sp>
      <p:pic>
        <p:nvPicPr>
          <p:cNvPr id="5" name="Picture 4">
            <a:extLst>
              <a:ext uri="{FF2B5EF4-FFF2-40B4-BE49-F238E27FC236}">
                <a16:creationId xmlns:a16="http://schemas.microsoft.com/office/drawing/2014/main" id="{54D06C46-788A-4BC2-7263-B58AD1C4E79D}"/>
              </a:ext>
            </a:extLst>
          </p:cNvPr>
          <p:cNvPicPr>
            <a:picLocks noChangeAspect="1"/>
          </p:cNvPicPr>
          <p:nvPr/>
        </p:nvPicPr>
        <p:blipFill>
          <a:blip r:embed="rId3"/>
          <a:stretch>
            <a:fillRect/>
          </a:stretch>
        </p:blipFill>
        <p:spPr>
          <a:xfrm>
            <a:off x="727398" y="4616779"/>
            <a:ext cx="6399116" cy="362151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613501EE-3747-65E3-91C0-C4F0F899BF24}"/>
              </a:ext>
            </a:extLst>
          </p:cNvPr>
          <p:cNvPicPr>
            <a:picLocks noChangeAspect="1"/>
          </p:cNvPicPr>
          <p:nvPr/>
        </p:nvPicPr>
        <p:blipFill>
          <a:blip r:embed="rId4"/>
          <a:stretch>
            <a:fillRect/>
          </a:stretch>
        </p:blipFill>
        <p:spPr>
          <a:xfrm>
            <a:off x="8695174" y="4500665"/>
            <a:ext cx="6864210" cy="3723767"/>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B0CAFCCD-060E-5510-CE88-022840574104}"/>
              </a:ext>
            </a:extLst>
          </p:cNvPr>
          <p:cNvPicPr>
            <a:picLocks noChangeAspect="1"/>
          </p:cNvPicPr>
          <p:nvPr/>
        </p:nvPicPr>
        <p:blipFill>
          <a:blip r:embed="rId5"/>
          <a:stretch>
            <a:fillRect/>
          </a:stretch>
        </p:blipFill>
        <p:spPr>
          <a:xfrm>
            <a:off x="1554712" y="8775140"/>
            <a:ext cx="5905631" cy="4447351"/>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9392C254-E505-3F72-D5B5-60038E770CE3}"/>
              </a:ext>
            </a:extLst>
          </p:cNvPr>
          <p:cNvPicPr>
            <a:picLocks noChangeAspect="1"/>
          </p:cNvPicPr>
          <p:nvPr/>
        </p:nvPicPr>
        <p:blipFill rotWithShape="1">
          <a:blip r:embed="rId6"/>
          <a:srcRect r="27710"/>
          <a:stretch/>
        </p:blipFill>
        <p:spPr>
          <a:xfrm>
            <a:off x="9630676" y="8495038"/>
            <a:ext cx="4535267" cy="4865155"/>
          </a:xfrm>
          <a:prstGeom prst="rect">
            <a:avLst/>
          </a:prstGeom>
          <a:ln>
            <a:noFill/>
          </a:ln>
          <a:effectLst>
            <a:outerShdw blurRad="292100" dist="139700" dir="2700000" algn="tl" rotWithShape="0">
              <a:srgbClr val="333333">
                <a:alpha val="65000"/>
              </a:srgbClr>
            </a:outerShdw>
          </a:effectLst>
        </p:spPr>
      </p:pic>
      <p:pic>
        <p:nvPicPr>
          <p:cNvPr id="17" name="Picture 16">
            <a:extLst>
              <a:ext uri="{FF2B5EF4-FFF2-40B4-BE49-F238E27FC236}">
                <a16:creationId xmlns:a16="http://schemas.microsoft.com/office/drawing/2014/main" id="{B1C438DC-CBA7-100A-C8ED-C084533855FC}"/>
              </a:ext>
            </a:extLst>
          </p:cNvPr>
          <p:cNvPicPr>
            <a:picLocks noChangeAspect="1"/>
          </p:cNvPicPr>
          <p:nvPr/>
        </p:nvPicPr>
        <p:blipFill>
          <a:blip r:embed="rId7"/>
          <a:stretch>
            <a:fillRect/>
          </a:stretch>
        </p:blipFill>
        <p:spPr>
          <a:xfrm>
            <a:off x="16028783" y="4230060"/>
            <a:ext cx="7414798" cy="3994373"/>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629EDC78-CCB7-8069-87F3-904BF4F526C3}"/>
              </a:ext>
            </a:extLst>
          </p:cNvPr>
          <p:cNvPicPr>
            <a:picLocks noChangeAspect="1"/>
          </p:cNvPicPr>
          <p:nvPr/>
        </p:nvPicPr>
        <p:blipFill>
          <a:blip r:embed="rId8"/>
          <a:stretch>
            <a:fillRect/>
          </a:stretch>
        </p:blipFill>
        <p:spPr>
          <a:xfrm>
            <a:off x="16619293" y="8909184"/>
            <a:ext cx="5895684" cy="42818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88050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7.potx" id="{725B5D73-4D5F-4FEE-B451-E9B9F7D76543}" vid="{8959B2E1-744C-4CF0-BE0B-85DCEAFAAA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b1fc5da-70ac-4e94-9a9a-64459a48f628">
      <UserInfo>
        <DisplayName>Microsoft Build: Student Developer Day Members</DisplayName>
        <AccountId>7</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16ECA6DBED6E04B832764514ACDEB77" ma:contentTypeVersion="4" ma:contentTypeDescription="Create a new document." ma:contentTypeScope="" ma:versionID="4f2c1bd337bda89158fababf22dd568a">
  <xsd:schema xmlns:xsd="http://www.w3.org/2001/XMLSchema" xmlns:xs="http://www.w3.org/2001/XMLSchema" xmlns:p="http://schemas.microsoft.com/office/2006/metadata/properties" xmlns:ns2="79de9a30-5bab-4cdf-8ccb-90ca9b42954b" xmlns:ns3="8b1fc5da-70ac-4e94-9a9a-64459a48f628" targetNamespace="http://schemas.microsoft.com/office/2006/metadata/properties" ma:root="true" ma:fieldsID="2f8606a2852f85e0ea63eead42db76c1" ns2:_="" ns3:_="">
    <xsd:import namespace="79de9a30-5bab-4cdf-8ccb-90ca9b42954b"/>
    <xsd:import namespace="8b1fc5da-70ac-4e94-9a9a-64459a48f62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de9a30-5bab-4cdf-8ccb-90ca9b4295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1fc5da-70ac-4e94-9a9a-64459a48f6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CD8797D-15EC-46F0-A331-83EFC976044B}">
  <ds:schemaRefs>
    <ds:schemaRef ds:uri="8b1fc5da-70ac-4e94-9a9a-64459a48f628"/>
    <ds:schemaRef ds:uri="http://schemas.microsoft.com/office/infopath/2007/PartnerControls"/>
    <ds:schemaRef ds:uri="http://schemas.microsoft.com/office/2006/documentManagement/types"/>
    <ds:schemaRef ds:uri="79de9a30-5bab-4cdf-8ccb-90ca9b42954b"/>
    <ds:schemaRef ds:uri="http://purl.org/dc/elements/1.1/"/>
    <ds:schemaRef ds:uri="http://purl.org/dc/terms/"/>
    <ds:schemaRef ds:uri="http://www.w3.org/XML/1998/namespace"/>
    <ds:schemaRef ds:uri="http://schemas.openxmlformats.org/package/2006/metadata/core-propertie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BB44049E-CD76-414D-9805-BDC519DE26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9de9a30-5bab-4cdf-8ccb-90ca9b42954b"/>
    <ds:schemaRef ds:uri="8b1fc5da-70ac-4e94-9a9a-64459a48f6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D36F59-0F5A-4EC2-A304-6E38646E19E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TotalTime>0</TotalTime>
  <Words>1121</Words>
  <Application>Microsoft Office PowerPoint</Application>
  <PresentationFormat>Custom</PresentationFormat>
  <Paragraphs>83</Paragraphs>
  <Slides>6</Slides>
  <Notes>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vt:i4>
      </vt:variant>
    </vt:vector>
  </HeadingPairs>
  <TitlesOfParts>
    <vt:vector size="19" baseType="lpstr">
      <vt:lpstr>Arial</vt:lpstr>
      <vt:lpstr>Calibri</vt:lpstr>
      <vt:lpstr>Calibri Light</vt:lpstr>
      <vt:lpstr>Consolas</vt:lpstr>
      <vt:lpstr>Segoe Pro</vt:lpstr>
      <vt:lpstr>Segoe UI</vt:lpstr>
      <vt:lpstr>Segoe UI Light</vt:lpstr>
      <vt:lpstr>Segoe UI Semibold</vt:lpstr>
      <vt:lpstr>Segoe UI Semilight</vt:lpstr>
      <vt:lpstr>Wingdings</vt:lpstr>
      <vt:lpstr>Office Theme</vt:lpstr>
      <vt:lpstr>1_Office Theme</vt:lpstr>
      <vt:lpstr>WHITE TEMPLATE</vt:lpstr>
      <vt:lpstr>Rock your Profile and Resume Builder with LinkedIn</vt:lpstr>
      <vt:lpstr>LinkedIn – Online CV</vt:lpstr>
      <vt:lpstr>Ways to Engage</vt:lpstr>
      <vt:lpstr>PowerPoint Presentation</vt:lpstr>
      <vt:lpstr>PowerPoint Presentation</vt:lpstr>
      <vt:lpstr>Connect with 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Caitlin Land</dc:creator>
  <cp:lastModifiedBy>Gianluca Sanfilippo</cp:lastModifiedBy>
  <cp:revision>59</cp:revision>
  <dcterms:created xsi:type="dcterms:W3CDTF">2020-08-05T21:00:18Z</dcterms:created>
  <dcterms:modified xsi:type="dcterms:W3CDTF">2022-05-28T09:14:18Z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0x010100016ECA6DBED6E04B832764514ACDEB77</vt:lpwstr>
  </property>
</Properties>
</file>